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1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12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theme/theme13.xml" ContentType="application/vnd.openxmlformats-officedocument.theme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1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  <p:sldMasterId id="2147483686" r:id="rId5"/>
    <p:sldMasterId id="2147483698" r:id="rId6"/>
    <p:sldMasterId id="2147483710" r:id="rId7"/>
    <p:sldMasterId id="2147483722" r:id="rId8"/>
    <p:sldMasterId id="2147483734" r:id="rId9"/>
    <p:sldMasterId id="2147483746" r:id="rId10"/>
    <p:sldMasterId id="2147483758" r:id="rId11"/>
    <p:sldMasterId id="2147483770" r:id="rId12"/>
    <p:sldMasterId id="2147483806" r:id="rId13"/>
    <p:sldMasterId id="2147483818" r:id="rId14"/>
    <p:sldMasterId id="2147483829" r:id="rId15"/>
    <p:sldMasterId id="2147483840" r:id="rId16"/>
    <p:sldMasterId id="2147483851" r:id="rId17"/>
  </p:sldMasterIdLst>
  <p:sldIdLst>
    <p:sldId id="270" r:id="rId18"/>
    <p:sldId id="256" r:id="rId19"/>
    <p:sldId id="387" r:id="rId20"/>
    <p:sldId id="386" r:id="rId21"/>
    <p:sldId id="389" r:id="rId22"/>
    <p:sldId id="400" r:id="rId23"/>
    <p:sldId id="401" r:id="rId24"/>
    <p:sldId id="402" r:id="rId25"/>
    <p:sldId id="390" r:id="rId26"/>
    <p:sldId id="403" r:id="rId27"/>
    <p:sldId id="391" r:id="rId28"/>
    <p:sldId id="404" r:id="rId29"/>
    <p:sldId id="392" r:id="rId30"/>
    <p:sldId id="405" r:id="rId31"/>
    <p:sldId id="406" r:id="rId32"/>
    <p:sldId id="393" r:id="rId33"/>
    <p:sldId id="394" r:id="rId34"/>
    <p:sldId id="395" r:id="rId35"/>
    <p:sldId id="396" r:id="rId36"/>
    <p:sldId id="397" r:id="rId37"/>
    <p:sldId id="398" r:id="rId38"/>
    <p:sldId id="399" r:id="rId39"/>
    <p:sldId id="38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2673E5C-48F0-4880-9E5D-C1B753F526B3}">
          <p14:sldIdLst>
            <p14:sldId id="270"/>
          </p14:sldIdLst>
        </p14:section>
        <p14:section name="Sessions" id="{6B305998-727F-4E0D-B590-D2FA76C3FDC2}">
          <p14:sldIdLst>
            <p14:sldId id="256"/>
            <p14:sldId id="387"/>
          </p14:sldIdLst>
        </p14:section>
        <p14:section name="Session 04" id="{D103C84A-6AB8-4DD3-9EED-5BCA3635A1D8}">
          <p14:sldIdLst>
            <p14:sldId id="386"/>
            <p14:sldId id="389"/>
            <p14:sldId id="400"/>
            <p14:sldId id="401"/>
            <p14:sldId id="402"/>
            <p14:sldId id="390"/>
            <p14:sldId id="403"/>
            <p14:sldId id="391"/>
            <p14:sldId id="404"/>
            <p14:sldId id="392"/>
            <p14:sldId id="405"/>
            <p14:sldId id="406"/>
            <p14:sldId id="393"/>
            <p14:sldId id="394"/>
            <p14:sldId id="395"/>
            <p14:sldId id="396"/>
            <p14:sldId id="397"/>
            <p14:sldId id="398"/>
            <p14:sldId id="399"/>
          </p14:sldIdLst>
        </p14:section>
        <p14:section name="End" id="{0EBEEBE7-BE4F-4B31-B76D-2B9EF683A9D3}">
          <p14:sldIdLst>
            <p14:sldId id="3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0DB720D-CB23-00BD-4BF4-8F254009EC64}" name="Adrian Gould" initials="AG" userId="S::Adrian.Gould@nmtafe.wa.edu.au::0a44525a-5416-41c1-827b-f073cee28c70" providerId="AD"/>
  <p188:author id="{CF9B4C55-2547-8E87-20F7-0B62AB1B37EA}" name="John Robertson" initials="JR" userId="S::john.robertson@nmtafe.wa.edu.au::27eef65d-0d9b-46bb-85ea-fba5d9d9135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0001"/>
    <a:srgbClr val="4C0001"/>
    <a:srgbClr val="3C3F41"/>
    <a:srgbClr val="0B0000"/>
    <a:srgbClr val="000000"/>
    <a:srgbClr val="3A0001"/>
    <a:srgbClr val="3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4B91FA-A360-D44E-B2DA-877FE7BEE438}" v="10" dt="2023-07-25T08:14:30.4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7CE84F3-28C3-443E-9E96-99CF82512B78}" styleName="Dark Style 1 –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64" d="100"/>
          <a:sy n="64" d="100"/>
        </p:scale>
        <p:origin x="72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9" Type="http://schemas.openxmlformats.org/officeDocument/2006/relationships/slide" Target="slides/slide22.xml"/><Relationship Id="rId21" Type="http://schemas.openxmlformats.org/officeDocument/2006/relationships/slide" Target="slides/slide4.xml"/><Relationship Id="rId34" Type="http://schemas.openxmlformats.org/officeDocument/2006/relationships/slide" Target="slides/slide17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9" Type="http://schemas.openxmlformats.org/officeDocument/2006/relationships/slide" Target="slides/slide1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40" Type="http://schemas.openxmlformats.org/officeDocument/2006/relationships/slide" Target="slides/slide23.xml"/><Relationship Id="rId45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2.xml"/><Relationship Id="rId31" Type="http://schemas.openxmlformats.org/officeDocument/2006/relationships/slide" Target="slides/slide14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microsoft.com/office/2018/10/relationships/authors" Target="authors.xml"/><Relationship Id="rId20" Type="http://schemas.openxmlformats.org/officeDocument/2006/relationships/slide" Target="slides/slide3.xml"/><Relationship Id="rId4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D5232-E628-734B-BCAD-9F8696B8D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24827"/>
            <a:ext cx="9144000" cy="177589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152C6C-253E-2D4A-B538-0C4F1C863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92800"/>
            <a:ext cx="9144000" cy="108710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7606-95D4-0744-AB62-9A5EE5B5A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00F0F-D30B-154C-9DBA-ADCC28F0C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A18F39DB-D73A-3344-928B-DD36BA63E331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524000" y="3771978"/>
            <a:ext cx="9144000" cy="2361194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icon to add table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4971720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D5232-E628-734B-BCAD-9F8696B8D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3125"/>
            <a:ext cx="7084741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152C6C-253E-2D4A-B538-0C4F1C863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92800"/>
            <a:ext cx="9144000" cy="108710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7606-95D4-0744-AB62-9A5EE5B5A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00F0F-D30B-154C-9DBA-ADCC28F0C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A18F39DB-D73A-3344-928B-DD36BA63E331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524000" y="3771978"/>
            <a:ext cx="9144000" cy="2361194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icon to add table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0912073"/>
      </p:ext>
    </p:extLst>
  </p:cSld>
  <p:clrMapOvr>
    <a:masterClrMapping/>
  </p:clrMapOvr>
  <p:transition spd="slow"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D5232-E628-734B-BCAD-9F8696B8D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24827"/>
            <a:ext cx="9144000" cy="177589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152C6C-253E-2D4A-B538-0C4F1C863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92800"/>
            <a:ext cx="9144000" cy="108710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7606-95D4-0744-AB62-9A5EE5B5A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00F0F-D30B-154C-9DBA-ADCC28F0C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A18F39DB-D73A-3344-928B-DD36BA63E331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524000" y="3771978"/>
            <a:ext cx="9144000" cy="2361194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icon to add table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679199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394CE-42D0-7C40-8EE5-DBDD69BEF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0D485-4F2A-5E4E-8D7A-CFCC7A3BD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FE48F-BACE-964B-A8B2-8CA1E3493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AFAD0-A18D-A64E-B1F7-8A92782E8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8800938"/>
      </p:ext>
    </p:extLst>
  </p:cSld>
  <p:clrMapOvr>
    <a:masterClrMapping/>
  </p:clrMapOvr>
  <p:transition spd="slow"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A6736-671E-3C4B-B020-878888E35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7D884-EE4D-F840-B299-94C571F8F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2CED7-963E-B54F-BEDB-1D5F07DF6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9D3A-2A44-E249-9B40-91311A738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9578032"/>
      </p:ext>
    </p:extLst>
  </p:cSld>
  <p:clrMapOvr>
    <a:masterClrMapping/>
  </p:clrMapOvr>
  <p:transition spd="slow"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A50E4-3CA5-6148-A2EF-401855930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19B1C-D641-934F-A322-0C469526D9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1C7F3-BD33-DF42-A5AB-2B9F8D8E88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261108-A4CB-D043-8F94-0EA32371F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F0F622-D0BD-AB4A-AC6C-6A0DEC0AA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5599382"/>
      </p:ext>
    </p:extLst>
  </p:cSld>
  <p:clrMapOvr>
    <a:masterClrMapping/>
  </p:clrMapOvr>
  <p:transition spd="slow"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31627-D569-8F4A-B6AC-306C4580B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3B106-BE30-0047-86A3-FAB836FDE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5D2156-9025-B343-9C72-ED80CA4F0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AED001-F4F9-0043-A7C9-7E1212A74B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E1A40D-23A8-2C4E-A8AD-0891281A15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362B06-D168-8842-8194-A19FCA66F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09D1C2-CE55-4346-BC7A-5FAC3068F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3226191"/>
      </p:ext>
    </p:extLst>
  </p:cSld>
  <p:clrMapOvr>
    <a:masterClrMapping/>
  </p:clrMapOvr>
  <p:transition spd="slow"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FA355-A235-BC49-94C4-9CA7A81F5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299231-64F4-5F4E-A367-D564C965D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B1ED44-0410-EF4B-B84C-24A4EE4DE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16065649"/>
      </p:ext>
    </p:extLst>
  </p:cSld>
  <p:clrMapOvr>
    <a:masterClrMapping/>
  </p:clrMapOvr>
  <p:transition spd="slow"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427263-CF68-114F-8153-64712141D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F0A3A-B953-0C47-883C-8D7B1071F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1847952"/>
      </p:ext>
    </p:extLst>
  </p:cSld>
  <p:clrMapOvr>
    <a:masterClrMapping/>
  </p:clrMapOvr>
  <p:transition spd="slow"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A8876-E38D-8540-B39F-4F6D95A11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0CD8F-62E3-6245-A5D7-3E07F1B67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7AECFC-7E21-D842-A316-613C1B2C9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91183-CA4B-EB4B-BD60-0EF406D11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162212-8704-8C4A-8C17-4A4BCBE84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742388"/>
      </p:ext>
    </p:extLst>
  </p:cSld>
  <p:clrMapOvr>
    <a:masterClrMapping/>
  </p:clrMapOvr>
  <p:transition spd="slow"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64D41-B09B-4945-AE7C-68BF43F60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C768E2-6B41-6F44-84C7-DDD8AD4161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74ED20-5AA5-EA41-A0B1-9091E4E28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C7D818-C9C3-3F49-920E-1C05F9C3E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7C23BF-EF23-184D-AB71-1EFBA0755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928909"/>
      </p:ext>
    </p:extLst>
  </p:cSld>
  <p:clrMapOvr>
    <a:masterClrMapping/>
  </p:clrMapOvr>
  <p:transition spd="slow"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D5232-E628-734B-BCAD-9F8696B8D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3125"/>
            <a:ext cx="7084741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152C6C-253E-2D4A-B538-0C4F1C863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92800"/>
            <a:ext cx="9144000" cy="108710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7606-95D4-0744-AB62-9A5EE5B5A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00F0F-D30B-154C-9DBA-ADCC28F0C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A18F39DB-D73A-3344-928B-DD36BA63E331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524000" y="3771978"/>
            <a:ext cx="9144000" cy="2361194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icon to add table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9498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8131A-8EDB-2544-BA17-421F20C84F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6FDBF8-70EA-8045-B58F-9FFBC5DA1D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68105-8173-0C48-846F-689C719F5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DEC095-17FD-7146-8C97-865AF71A1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0D27F-CEC8-9D47-BFDE-C40E36D40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45813"/>
      </p:ext>
    </p:extLst>
  </p:cSld>
  <p:clrMapOvr>
    <a:masterClrMapping/>
  </p:clrMapOvr>
  <p:transition spd="slow"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29D1D-6CE6-D7E5-EFCB-15A0AB200C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0E2A24-C72A-A843-AB81-5E0097092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E5939-A058-387B-1E27-A37B1975B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097FA-99F4-583A-FF35-F6CB944CE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E8F3D-846C-2F24-CDA6-35CACA0FD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3913130"/>
      </p:ext>
    </p:extLst>
  </p:cSld>
  <p:clrMapOvr>
    <a:masterClrMapping/>
  </p:clrMapOvr>
  <p:hf hd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D5232-E628-734B-BCAD-9F8696B8D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24827"/>
            <a:ext cx="9144000" cy="177589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152C6C-253E-2D4A-B538-0C4F1C863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92800"/>
            <a:ext cx="9144000" cy="108710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7606-95D4-0744-AB62-9A5EE5B5A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00F0F-D30B-154C-9DBA-ADCC28F0C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A18F39DB-D73A-3344-928B-DD36BA63E331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524000" y="3771978"/>
            <a:ext cx="9144000" cy="2361194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icon to add table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456127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394CE-42D0-7C40-8EE5-DBDD69BEF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0D485-4F2A-5E4E-8D7A-CFCC7A3BD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FE48F-BACE-964B-A8B2-8CA1E3493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AFAD0-A18D-A64E-B1F7-8A92782E8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292264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A6736-671E-3C4B-B020-878888E35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7D884-EE4D-F840-B299-94C571F8F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2CED7-963E-B54F-BEDB-1D5F07DF6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9D3A-2A44-E249-9B40-91311A738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303298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A50E4-3CA5-6148-A2EF-401855930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19B1C-D641-934F-A322-0C469526D9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1C7F3-BD33-DF42-A5AB-2B9F8D8E88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261108-A4CB-D043-8F94-0EA32371F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F0F622-D0BD-AB4A-AC6C-6A0DEC0AA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245966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31627-D569-8F4A-B6AC-306C4580B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3B106-BE30-0047-86A3-FAB836FDE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5D2156-9025-B343-9C72-ED80CA4F0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AED001-F4F9-0043-A7C9-7E1212A74B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E1A40D-23A8-2C4E-A8AD-0891281A15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362B06-D168-8842-8194-A19FCA66F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09D1C2-CE55-4346-BC7A-5FAC3068F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361617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FA355-A235-BC49-94C4-9CA7A81F5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299231-64F4-5F4E-A367-D564C965D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B1ED44-0410-EF4B-B84C-24A4EE4DE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336091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427263-CF68-114F-8153-64712141D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F0A3A-B953-0C47-883C-8D7B1071F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758231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A8876-E38D-8540-B39F-4F6D95A11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0CD8F-62E3-6245-A5D7-3E07F1B67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7AECFC-7E21-D842-A316-613C1B2C9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91183-CA4B-EB4B-BD60-0EF406D11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162212-8704-8C4A-8C17-4A4BCBE84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422970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64D41-B09B-4945-AE7C-68BF43F60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C768E2-6B41-6F44-84C7-DDD8AD4161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74ED20-5AA5-EA41-A0B1-9091E4E28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C7D818-C9C3-3F49-920E-1C05F9C3E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7C23BF-EF23-184D-AB71-1EFBA0755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92409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D5232-E628-734B-BCAD-9F8696B8D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24827"/>
            <a:ext cx="9144000" cy="177589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152C6C-253E-2D4A-B538-0C4F1C863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92800"/>
            <a:ext cx="9144000" cy="108710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7606-95D4-0744-AB62-9A5EE5B5A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00F0F-D30B-154C-9DBA-ADCC28F0C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3E00-A12D-4309-BB0C-5DBFA5830906}" type="slidenum">
              <a:rPr lang="en-AU" smtClean="0"/>
              <a:t>‹#›</a:t>
            </a:fld>
            <a:endParaRPr lang="en-AU"/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A18F39DB-D73A-3344-928B-DD36BA63E331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524000" y="3771978"/>
            <a:ext cx="9144000" cy="2361194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icon to add table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7852940"/>
      </p:ext>
    </p:extLst>
  </p:cSld>
  <p:clrMapOvr>
    <a:masterClrMapping/>
  </p:clrMapOvr>
  <p:transition spd="slow"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D5232-E628-734B-BCAD-9F8696B8D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3125"/>
            <a:ext cx="7084741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152C6C-253E-2D4A-B538-0C4F1C863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92800"/>
            <a:ext cx="9144000" cy="108710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7606-95D4-0744-AB62-9A5EE5B5A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00F0F-D30B-154C-9DBA-ADCC28F0C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A18F39DB-D73A-3344-928B-DD36BA63E331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524000" y="3771978"/>
            <a:ext cx="9144000" cy="2361194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icon to add table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881950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D5232-E628-734B-BCAD-9F8696B8D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24827"/>
            <a:ext cx="9144000" cy="177589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152C6C-253E-2D4A-B538-0C4F1C863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92800"/>
            <a:ext cx="9144000" cy="108710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7606-95D4-0744-AB62-9A5EE5B5A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00F0F-D30B-154C-9DBA-ADCC28F0C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A18F39DB-D73A-3344-928B-DD36BA63E331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524000" y="3771978"/>
            <a:ext cx="9144000" cy="2361194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icon to add table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30407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394CE-42D0-7C40-8EE5-DBDD69BEF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0D485-4F2A-5E4E-8D7A-CFCC7A3BD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FE48F-BACE-964B-A8B2-8CA1E3493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AFAD0-A18D-A64E-B1F7-8A92782E8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263826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A6736-671E-3C4B-B020-878888E35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7D884-EE4D-F840-B299-94C571F8F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2CED7-963E-B54F-BEDB-1D5F07DF6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9D3A-2A44-E249-9B40-91311A738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214777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A50E4-3CA5-6148-A2EF-401855930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19B1C-D641-934F-A322-0C469526D9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1C7F3-BD33-DF42-A5AB-2B9F8D8E88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261108-A4CB-D043-8F94-0EA32371F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F0F622-D0BD-AB4A-AC6C-6A0DEC0AA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494600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31627-D569-8F4A-B6AC-306C4580B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3B106-BE30-0047-86A3-FAB836FDE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5D2156-9025-B343-9C72-ED80CA4F0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AED001-F4F9-0043-A7C9-7E1212A74B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E1A40D-23A8-2C4E-A8AD-0891281A15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362B06-D168-8842-8194-A19FCA66F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09D1C2-CE55-4346-BC7A-5FAC3068F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4837410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FA355-A235-BC49-94C4-9CA7A81F5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299231-64F4-5F4E-A367-D564C965D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B1ED44-0410-EF4B-B84C-24A4EE4DE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479424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427263-CF68-114F-8153-64712141D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F0A3A-B953-0C47-883C-8D7B1071F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203280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A8876-E38D-8540-B39F-4F6D95A11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0CD8F-62E3-6245-A5D7-3E07F1B67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7AECFC-7E21-D842-A316-613C1B2C9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91183-CA4B-EB4B-BD60-0EF406D11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162212-8704-8C4A-8C17-4A4BCBE84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737626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64D41-B09B-4945-AE7C-68BF43F60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C768E2-6B41-6F44-84C7-DDD8AD4161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74ED20-5AA5-EA41-A0B1-9091E4E28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C7D818-C9C3-3F49-920E-1C05F9C3E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7C23BF-EF23-184D-AB71-1EFBA0755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30846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394CE-42D0-7C40-8EE5-DBDD69BEF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</a:lstStyle>
          <a:p>
            <a:r>
              <a:rPr lang="en-GB" noProof="0"/>
              <a:t>Click to edit Master title style</a:t>
            </a:r>
            <a:endParaRPr lang="en-AU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0D485-4F2A-5E4E-8D7A-CFCC7A3BDEB1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FE48F-BACE-964B-A8B2-8CA1E3493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AFAD0-A18D-A64E-B1F7-8A92782E8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3E00-A12D-4309-BB0C-5DBFA5830906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1583432471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D5232-E628-734B-BCAD-9F8696B8D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3125"/>
            <a:ext cx="7084741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152C6C-253E-2D4A-B538-0C4F1C863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92800"/>
            <a:ext cx="9144000" cy="108710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7606-95D4-0744-AB62-9A5EE5B5A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00F0F-D30B-154C-9DBA-ADCC28F0C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A18F39DB-D73A-3344-928B-DD36BA63E331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524000" y="3771978"/>
            <a:ext cx="9144000" cy="2361194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icon to add table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683676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D5232-E628-734B-BCAD-9F8696B8D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24827"/>
            <a:ext cx="9144000" cy="177589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152C6C-253E-2D4A-B538-0C4F1C863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92800"/>
            <a:ext cx="9144000" cy="108710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7606-95D4-0744-AB62-9A5EE5B5A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00F0F-D30B-154C-9DBA-ADCC28F0C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A18F39DB-D73A-3344-928B-DD36BA63E331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524000" y="3771978"/>
            <a:ext cx="9144000" cy="2361194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icon to add table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025110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394CE-42D0-7C40-8EE5-DBDD69BEF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0D485-4F2A-5E4E-8D7A-CFCC7A3BD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FE48F-BACE-964B-A8B2-8CA1E3493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AFAD0-A18D-A64E-B1F7-8A92782E8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738333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A6736-671E-3C4B-B020-878888E35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7D884-EE4D-F840-B299-94C571F8F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2CED7-963E-B54F-BEDB-1D5F07DF6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9D3A-2A44-E249-9B40-91311A738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172933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A50E4-3CA5-6148-A2EF-401855930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19B1C-D641-934F-A322-0C469526D9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1C7F3-BD33-DF42-A5AB-2B9F8D8E88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261108-A4CB-D043-8F94-0EA32371F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F0F622-D0BD-AB4A-AC6C-6A0DEC0AA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603705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31627-D569-8F4A-B6AC-306C4580B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3B106-BE30-0047-86A3-FAB836FDE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5D2156-9025-B343-9C72-ED80CA4F0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AED001-F4F9-0043-A7C9-7E1212A74B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E1A40D-23A8-2C4E-A8AD-0891281A15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362B06-D168-8842-8194-A19FCA66F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09D1C2-CE55-4346-BC7A-5FAC3068F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5214367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FA355-A235-BC49-94C4-9CA7A81F5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299231-64F4-5F4E-A367-D564C965D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B1ED44-0410-EF4B-B84C-24A4EE4DE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345080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427263-CF68-114F-8153-64712141D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F0A3A-B953-0C47-883C-8D7B1071F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377024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A8876-E38D-8540-B39F-4F6D95A11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0CD8F-62E3-6245-A5D7-3E07F1B67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7AECFC-7E21-D842-A316-613C1B2C9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91183-CA4B-EB4B-BD60-0EF406D11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162212-8704-8C4A-8C17-4A4BCBE84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7431254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64D41-B09B-4945-AE7C-68BF43F60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C768E2-6B41-6F44-84C7-DDD8AD4161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74ED20-5AA5-EA41-A0B1-9091E4E28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C7D818-C9C3-3F49-920E-1C05F9C3E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7C23BF-EF23-184D-AB71-1EFBA0755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22224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A6736-671E-3C4B-B020-878888E35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sz="6000"/>
            </a:lvl1pPr>
          </a:lstStyle>
          <a:p>
            <a:r>
              <a:rPr lang="en-GB" noProof="0"/>
              <a:t>Click to edit Master title style</a:t>
            </a:r>
            <a:endParaRPr lang="en-AU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7D884-EE4D-F840-B299-94C571F8F5C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noProof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2CED7-963E-B54F-BEDB-1D5F07DF6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9D3A-2A44-E249-9B40-91311A738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3E00-A12D-4309-BB0C-5DBFA58309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5235436"/>
      </p:ext>
    </p:extLst>
  </p:cSld>
  <p:clrMapOvr>
    <a:masterClrMapping/>
  </p:clrMapOvr>
  <p:transition spd="slow"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D5232-E628-734B-BCAD-9F8696B8D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3125"/>
            <a:ext cx="7084741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152C6C-253E-2D4A-B538-0C4F1C863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92800"/>
            <a:ext cx="9144000" cy="108710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7606-95D4-0744-AB62-9A5EE5B5A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00F0F-D30B-154C-9DBA-ADCC28F0C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A18F39DB-D73A-3344-928B-DD36BA63E331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524000" y="3771978"/>
            <a:ext cx="9144000" cy="2361194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icon to add table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9369019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D5232-E628-734B-BCAD-9F8696B8D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24827"/>
            <a:ext cx="9144000" cy="177589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152C6C-253E-2D4A-B538-0C4F1C863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92800"/>
            <a:ext cx="9144000" cy="108710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7606-95D4-0744-AB62-9A5EE5B5A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00F0F-D30B-154C-9DBA-ADCC28F0C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A18F39DB-D73A-3344-928B-DD36BA63E331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524000" y="3771978"/>
            <a:ext cx="9144000" cy="2361194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icon to add table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401920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394CE-42D0-7C40-8EE5-DBDD69BEF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0D485-4F2A-5E4E-8D7A-CFCC7A3BD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FE48F-BACE-964B-A8B2-8CA1E3493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AFAD0-A18D-A64E-B1F7-8A92782E8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7754979"/>
      </p:ext>
    </p:extLst>
  </p:cSld>
  <p:clrMapOvr>
    <a:masterClrMapping/>
  </p:clrMapOvr>
  <p:transition spd="slow"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A6736-671E-3C4B-B020-878888E35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7D884-EE4D-F840-B299-94C571F8F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2CED7-963E-B54F-BEDB-1D5F07DF6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9D3A-2A44-E249-9B40-91311A738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6360377"/>
      </p:ext>
    </p:extLst>
  </p:cSld>
  <p:clrMapOvr>
    <a:masterClrMapping/>
  </p:clrMapOvr>
  <p:transition spd="slow"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A50E4-3CA5-6148-A2EF-401855930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19B1C-D641-934F-A322-0C469526D9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1C7F3-BD33-DF42-A5AB-2B9F8D8E88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261108-A4CB-D043-8F94-0EA32371F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F0F622-D0BD-AB4A-AC6C-6A0DEC0AA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9064148"/>
      </p:ext>
    </p:extLst>
  </p:cSld>
  <p:clrMapOvr>
    <a:masterClrMapping/>
  </p:clrMapOvr>
  <p:transition spd="slow"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31627-D569-8F4A-B6AC-306C4580B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3B106-BE30-0047-86A3-FAB836FDE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5D2156-9025-B343-9C72-ED80CA4F0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AED001-F4F9-0043-A7C9-7E1212A74B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E1A40D-23A8-2C4E-A8AD-0891281A15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362B06-D168-8842-8194-A19FCA66F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09D1C2-CE55-4346-BC7A-5FAC3068F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2742752"/>
      </p:ext>
    </p:extLst>
  </p:cSld>
  <p:clrMapOvr>
    <a:masterClrMapping/>
  </p:clrMapOvr>
  <p:transition spd="slow"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FA355-A235-BC49-94C4-9CA7A81F5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299231-64F4-5F4E-A367-D564C965D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B1ED44-0410-EF4B-B84C-24A4EE4DE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2929718"/>
      </p:ext>
    </p:extLst>
  </p:cSld>
  <p:clrMapOvr>
    <a:masterClrMapping/>
  </p:clrMapOvr>
  <p:transition spd="slow"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427263-CF68-114F-8153-64712141D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F0A3A-B953-0C47-883C-8D7B1071F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7485039"/>
      </p:ext>
    </p:extLst>
  </p:cSld>
  <p:clrMapOvr>
    <a:masterClrMapping/>
  </p:clrMapOvr>
  <p:transition spd="slow"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A8876-E38D-8540-B39F-4F6D95A11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0CD8F-62E3-6245-A5D7-3E07F1B67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7AECFC-7E21-D842-A316-613C1B2C9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91183-CA4B-EB4B-BD60-0EF406D11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162212-8704-8C4A-8C17-4A4BCBE84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1988109"/>
      </p:ext>
    </p:extLst>
  </p:cSld>
  <p:clrMapOvr>
    <a:masterClrMapping/>
  </p:clrMapOvr>
  <p:transition spd="slow"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64D41-B09B-4945-AE7C-68BF43F60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C768E2-6B41-6F44-84C7-DDD8AD4161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74ED20-5AA5-EA41-A0B1-9091E4E28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C7D818-C9C3-3F49-920E-1C05F9C3E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7C23BF-EF23-184D-AB71-1EFBA0755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7331647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A50E4-3CA5-6148-A2EF-401855930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19B1C-D641-934F-A322-0C469526D9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1C7F3-BD33-DF42-A5AB-2B9F8D8E88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261108-A4CB-D043-8F94-0EA32371F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F0F622-D0BD-AB4A-AC6C-6A0DEC0AA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3E00-A12D-4309-BB0C-5DBFA58309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5075545"/>
      </p:ext>
    </p:extLst>
  </p:cSld>
  <p:clrMapOvr>
    <a:masterClrMapping/>
  </p:clrMapOvr>
  <p:transition spd="slow"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D5232-E628-734B-BCAD-9F8696B8D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3125"/>
            <a:ext cx="7084741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152C6C-253E-2D4A-B538-0C4F1C863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92800"/>
            <a:ext cx="9144000" cy="108710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7606-95D4-0744-AB62-9A5EE5B5A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00F0F-D30B-154C-9DBA-ADCC28F0C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A18F39DB-D73A-3344-928B-DD36BA63E331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524000" y="3771978"/>
            <a:ext cx="9144000" cy="2361194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icon to add table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7792506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29D1D-6CE6-D7E5-EFCB-15A0AB200C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0E2A24-C72A-A843-AB81-5E0097092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E5939-A058-387B-1E27-A37B1975B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097FA-99F4-583A-FF35-F6CB944CE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E8F3D-846C-2F24-CDA6-35CACA0FD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2727293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31627-D569-8F4A-B6AC-306C4580B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3B106-BE30-0047-86A3-FAB836FDE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5D2156-9025-B343-9C72-ED80CA4F0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AED001-F4F9-0043-A7C9-7E1212A74B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E1A40D-23A8-2C4E-A8AD-0891281A15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362B06-D168-8842-8194-A19FCA66F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09D1C2-CE55-4346-BC7A-5FAC3068F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3E00-A12D-4309-BB0C-5DBFA58309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4416204"/>
      </p:ext>
    </p:extLst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FA355-A235-BC49-94C4-9CA7A81F5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299231-64F4-5F4E-A367-D564C965D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B1ED44-0410-EF4B-B84C-24A4EE4DE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3E00-A12D-4309-BB0C-5DBFA58309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3446637"/>
      </p:ext>
    </p:extLst>
  </p:cSld>
  <p:clrMapOvr>
    <a:masterClrMapping/>
  </p:clrMapOvr>
  <p:transition spd="slow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427263-CF68-114F-8153-64712141D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F0A3A-B953-0C47-883C-8D7B1071F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3E00-A12D-4309-BB0C-5DBFA58309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6902548"/>
      </p:ext>
    </p:extLst>
  </p:cSld>
  <p:clrMapOvr>
    <a:masterClrMapping/>
  </p:clrMapOvr>
  <p:transition spd="slow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A8876-E38D-8540-B39F-4F6D95A11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0CD8F-62E3-6245-A5D7-3E07F1B67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sz="320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sz="2800"/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sz="2400"/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sz="2000"/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7AECFC-7E21-D842-A316-613C1B2C9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91183-CA4B-EB4B-BD60-0EF406D11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162212-8704-8C4A-8C17-4A4BCBE84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3E00-A12D-4309-BB0C-5DBFA58309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1951281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394CE-42D0-7C40-8EE5-DBDD69BEF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0D485-4F2A-5E4E-8D7A-CFCC7A3BD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FE48F-BACE-964B-A8B2-8CA1E3493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AFAD0-A18D-A64E-B1F7-8A92782E8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022132"/>
      </p:ext>
    </p:extLst>
  </p:cSld>
  <p:clrMapOvr>
    <a:masterClrMapping/>
  </p:clrMapOvr>
  <p:transition spd="slow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64D41-B09B-4945-AE7C-68BF43F60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C768E2-6B41-6F44-84C7-DDD8AD4161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74ED20-5AA5-EA41-A0B1-9091E4E28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C7D818-C9C3-3F49-920E-1C05F9C3E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7C23BF-EF23-184D-AB71-1EFBA0755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3E00-A12D-4309-BB0C-5DBFA58309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2910913"/>
      </p:ext>
    </p:extLst>
  </p:cSld>
  <p:clrMapOvr>
    <a:masterClrMapping/>
  </p:clrMapOvr>
  <p:transition spd="slow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D5232-E628-734B-BCAD-9F8696B8D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3125"/>
            <a:ext cx="7084741" cy="2387600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152C6C-253E-2D4A-B538-0C4F1C863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92800"/>
            <a:ext cx="9144000" cy="1087102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7606-95D4-0744-AB62-9A5EE5B5A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00F0F-D30B-154C-9DBA-ADCC28F0C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3E00-A12D-4309-BB0C-5DBFA5830906}" type="slidenum">
              <a:rPr lang="en-AU" smtClean="0"/>
              <a:t>‹#›</a:t>
            </a:fld>
            <a:endParaRPr lang="en-AU"/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A18F39DB-D73A-3344-928B-DD36BA63E331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524000" y="3771978"/>
            <a:ext cx="9144000" cy="236119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</a:lstStyle>
          <a:p>
            <a:r>
              <a:rPr lang="en-GB"/>
              <a:t>Click icon to add table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3101532"/>
      </p:ext>
    </p:extLst>
  </p:cSld>
  <p:clrMapOvr>
    <a:masterClrMapping/>
  </p:clrMapOvr>
  <p:transition spd="slow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8131A-8EDB-2544-BA17-421F20C84F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6FDBF8-70EA-8045-B58F-9FFBC5DA1D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68105-8173-0C48-846F-689C719F5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AE7EB-D192-4D2E-8D51-DD57575EA4B4}" type="datetimeFigureOut">
              <a:rPr lang="en-AU" smtClean="0"/>
              <a:t>8/08/2023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DEC095-17FD-7146-8C97-865AF71A1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0D27F-CEC8-9D47-BFDE-C40E36D40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3E00-A12D-4309-BB0C-5DBFA58309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5914329"/>
      </p:ext>
    </p:extLst>
  </p:cSld>
  <p:clrMapOvr>
    <a:masterClrMapping/>
  </p:clrMapOvr>
  <p:transition spd="slow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D5232-E628-734B-BCAD-9F8696B8D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24827"/>
            <a:ext cx="9144000" cy="177589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152C6C-253E-2D4A-B538-0C4F1C863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92800"/>
            <a:ext cx="9144000" cy="108710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7606-95D4-0744-AB62-9A5EE5B5A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00F0F-D30B-154C-9DBA-ADCC28F0C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3E00-A12D-4309-BB0C-5DBFA5830906}" type="slidenum">
              <a:rPr lang="en-AU" smtClean="0"/>
              <a:t>‹#›</a:t>
            </a:fld>
            <a:endParaRPr lang="en-AU"/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A18F39DB-D73A-3344-928B-DD36BA63E331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524000" y="3771978"/>
            <a:ext cx="9144000" cy="2361194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icon to add table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639090"/>
      </p:ext>
    </p:extLst>
  </p:cSld>
  <p:clrMapOvr>
    <a:masterClrMapping/>
  </p:clrMapOvr>
  <p:transition spd="slow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394CE-42D0-7C40-8EE5-DBDD69BEF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AU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0D485-4F2A-5E4E-8D7A-CFCC7A3BDEB1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AU" noProof="0"/>
              <a:t>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FE48F-BACE-964B-A8B2-8CA1E3493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AFAD0-A18D-A64E-B1F7-8A92782E8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3E00-A12D-4309-BB0C-5DBFA5830906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267110710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A6736-671E-3C4B-B020-878888E35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noProof="0"/>
              <a:t>Click to edit Master title style</a:t>
            </a:r>
            <a:endParaRPr lang="en-AU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7D884-EE4D-F840-B299-94C571F8F5C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noProof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2CED7-963E-B54F-BEDB-1D5F07DF6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9D3A-2A44-E249-9B40-91311A738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3E00-A12D-4309-BB0C-5DBFA58309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3454972"/>
      </p:ext>
    </p:extLst>
  </p:cSld>
  <p:clrMapOvr>
    <a:masterClrMapping/>
  </p:clrMapOvr>
  <p:transition spd="slow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A50E4-3CA5-6148-A2EF-401855930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19B1C-D641-934F-A322-0C469526D9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1C7F3-BD33-DF42-A5AB-2B9F8D8E88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261108-A4CB-D043-8F94-0EA32371F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F0F622-D0BD-AB4A-AC6C-6A0DEC0AA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3E00-A12D-4309-BB0C-5DBFA58309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5091054"/>
      </p:ext>
    </p:extLst>
  </p:cSld>
  <p:clrMapOvr>
    <a:masterClrMapping/>
  </p:clrMapOvr>
  <p:transition spd="slow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31627-D569-8F4A-B6AC-306C4580B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3B106-BE30-0047-86A3-FAB836FDE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5D2156-9025-B343-9C72-ED80CA4F0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AED001-F4F9-0043-A7C9-7E1212A74B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E1A40D-23A8-2C4E-A8AD-0891281A15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362B06-D168-8842-8194-A19FCA66F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09D1C2-CE55-4346-BC7A-5FAC3068F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3E00-A12D-4309-BB0C-5DBFA58309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8094653"/>
      </p:ext>
    </p:extLst>
  </p:cSld>
  <p:clrMapOvr>
    <a:masterClrMapping/>
  </p:clrMapOvr>
  <p:transition spd="slow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FA355-A235-BC49-94C4-9CA7A81F5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299231-64F4-5F4E-A367-D564C965D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B1ED44-0410-EF4B-B84C-24A4EE4DE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3E00-A12D-4309-BB0C-5DBFA58309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3124391"/>
      </p:ext>
    </p:extLst>
  </p:cSld>
  <p:clrMapOvr>
    <a:masterClrMapping/>
  </p:clrMapOvr>
  <p:transition spd="slow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427263-CF68-114F-8153-64712141D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F0A3A-B953-0C47-883C-8D7B1071F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3E00-A12D-4309-BB0C-5DBFA58309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6677842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A6736-671E-3C4B-B020-878888E35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7D884-EE4D-F840-B299-94C571F8F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2CED7-963E-B54F-BEDB-1D5F07DF6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9D3A-2A44-E249-9B40-91311A738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08213"/>
      </p:ext>
    </p:extLst>
  </p:cSld>
  <p:clrMapOvr>
    <a:masterClrMapping/>
  </p:clrMapOvr>
  <p:transition spd="slow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A8876-E38D-8540-B39F-4F6D95A11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0CD8F-62E3-6245-A5D7-3E07F1B67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7AECFC-7E21-D842-A316-613C1B2C9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91183-CA4B-EB4B-BD60-0EF406D11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162212-8704-8C4A-8C17-4A4BCBE84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3E00-A12D-4309-BB0C-5DBFA58309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2439502"/>
      </p:ext>
    </p:extLst>
  </p:cSld>
  <p:clrMapOvr>
    <a:masterClrMapping/>
  </p:clrMapOvr>
  <p:transition spd="slow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64D41-B09B-4945-AE7C-68BF43F60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C768E2-6B41-6F44-84C7-DDD8AD4161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74ED20-5AA5-EA41-A0B1-9091E4E28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C7D818-C9C3-3F49-920E-1C05F9C3E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7C23BF-EF23-184D-AB71-1EFBA0755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3E00-A12D-4309-BB0C-5DBFA58309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7761409"/>
      </p:ext>
    </p:extLst>
  </p:cSld>
  <p:clrMapOvr>
    <a:masterClrMapping/>
  </p:clrMapOvr>
  <p:transition spd="slow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D5232-E628-734B-BCAD-9F8696B8D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3125"/>
            <a:ext cx="7084741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152C6C-253E-2D4A-B538-0C4F1C863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92800"/>
            <a:ext cx="9144000" cy="108710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7606-95D4-0744-AB62-9A5EE5B5A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00F0F-D30B-154C-9DBA-ADCC28F0C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3E00-A12D-4309-BB0C-5DBFA5830906}" type="slidenum">
              <a:rPr lang="en-AU" smtClean="0"/>
              <a:t>‹#›</a:t>
            </a:fld>
            <a:endParaRPr lang="en-AU"/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A18F39DB-D73A-3344-928B-DD36BA63E331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524000" y="3771978"/>
            <a:ext cx="9144000" cy="2361194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icon to add table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4551233"/>
      </p:ext>
    </p:extLst>
  </p:cSld>
  <p:clrMapOvr>
    <a:masterClrMapping/>
  </p:clrMapOvr>
  <p:transition spd="slow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8131A-8EDB-2544-BA17-421F20C84F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6FDBF8-70EA-8045-B58F-9FFBC5DA1D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68105-8173-0C48-846F-689C719F5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AE7EB-D192-4D2E-8D51-DD57575EA4B4}" type="datetimeFigureOut">
              <a:rPr lang="en-AU" smtClean="0"/>
              <a:t>8/08/2023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DEC095-17FD-7146-8C97-865AF71A1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0D27F-CEC8-9D47-BFDE-C40E36D40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73E00-A12D-4309-BB0C-5DBFA58309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7872616"/>
      </p:ext>
    </p:extLst>
  </p:cSld>
  <p:clrMapOvr>
    <a:masterClrMapping/>
  </p:clrMapOvr>
  <p:transition spd="slow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D5232-E628-734B-BCAD-9F8696B8D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24827"/>
            <a:ext cx="9144000" cy="177589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152C6C-253E-2D4A-B538-0C4F1C863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92800"/>
            <a:ext cx="9144000" cy="108710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7606-95D4-0744-AB62-9A5EE5B5A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00F0F-D30B-154C-9DBA-ADCC28F0C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A18F39DB-D73A-3344-928B-DD36BA63E331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524000" y="3771978"/>
            <a:ext cx="9144000" cy="2361194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icon to add table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7325809"/>
      </p:ext>
    </p:extLst>
  </p:cSld>
  <p:clrMapOvr>
    <a:masterClrMapping/>
  </p:clrMapOvr>
  <p:transition spd="slow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394CE-42D0-7C40-8EE5-DBDD69BEF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0D485-4F2A-5E4E-8D7A-CFCC7A3BD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FE48F-BACE-964B-A8B2-8CA1E3493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AFAD0-A18D-A64E-B1F7-8A92782E8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2009829"/>
      </p:ext>
    </p:extLst>
  </p:cSld>
  <p:clrMapOvr>
    <a:masterClrMapping/>
  </p:clrMapOvr>
  <p:transition spd="slow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A6736-671E-3C4B-B020-878888E35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7D884-EE4D-F840-B299-94C571F8F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2CED7-963E-B54F-BEDB-1D5F07DF6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9D3A-2A44-E249-9B40-91311A738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5945563"/>
      </p:ext>
    </p:extLst>
  </p:cSld>
  <p:clrMapOvr>
    <a:masterClrMapping/>
  </p:clrMapOvr>
  <p:transition spd="slow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A50E4-3CA5-6148-A2EF-401855930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19B1C-D641-934F-A322-0C469526D9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1C7F3-BD33-DF42-A5AB-2B9F8D8E88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261108-A4CB-D043-8F94-0EA32371F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F0F622-D0BD-AB4A-AC6C-6A0DEC0AA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1744494"/>
      </p:ext>
    </p:extLst>
  </p:cSld>
  <p:clrMapOvr>
    <a:masterClrMapping/>
  </p:clrMapOvr>
  <p:transition spd="slow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31627-D569-8F4A-B6AC-306C4580B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3B106-BE30-0047-86A3-FAB836FDE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5D2156-9025-B343-9C72-ED80CA4F0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AED001-F4F9-0043-A7C9-7E1212A74B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E1A40D-23A8-2C4E-A8AD-0891281A15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362B06-D168-8842-8194-A19FCA66F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09D1C2-CE55-4346-BC7A-5FAC3068F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2350594"/>
      </p:ext>
    </p:extLst>
  </p:cSld>
  <p:clrMapOvr>
    <a:masterClrMapping/>
  </p:clrMapOvr>
  <p:transition spd="slow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FA355-A235-BC49-94C4-9CA7A81F5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299231-64F4-5F4E-A367-D564C965D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B1ED44-0410-EF4B-B84C-24A4EE4DE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9059109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A50E4-3CA5-6148-A2EF-401855930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19B1C-D641-934F-A322-0C469526D9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1C7F3-BD33-DF42-A5AB-2B9F8D8E88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261108-A4CB-D043-8F94-0EA32371F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F0F622-D0BD-AB4A-AC6C-6A0DEC0AA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577524"/>
      </p:ext>
    </p:extLst>
  </p:cSld>
  <p:clrMapOvr>
    <a:masterClrMapping/>
  </p:clrMapOvr>
  <p:transition spd="slow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427263-CF68-114F-8153-64712141D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F0A3A-B953-0C47-883C-8D7B1071F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0440938"/>
      </p:ext>
    </p:extLst>
  </p:cSld>
  <p:clrMapOvr>
    <a:masterClrMapping/>
  </p:clrMapOvr>
  <p:transition spd="slow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A8876-E38D-8540-B39F-4F6D95A11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0CD8F-62E3-6245-A5D7-3E07F1B67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7AECFC-7E21-D842-A316-613C1B2C9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91183-CA4B-EB4B-BD60-0EF406D11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162212-8704-8C4A-8C17-4A4BCBE84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4279959"/>
      </p:ext>
    </p:extLst>
  </p:cSld>
  <p:clrMapOvr>
    <a:masterClrMapping/>
  </p:clrMapOvr>
  <p:transition spd="slow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64D41-B09B-4945-AE7C-68BF43F60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C768E2-6B41-6F44-84C7-DDD8AD4161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74ED20-5AA5-EA41-A0B1-9091E4E28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C7D818-C9C3-3F49-920E-1C05F9C3E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7C23BF-EF23-184D-AB71-1EFBA0755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9590441"/>
      </p:ext>
    </p:extLst>
  </p:cSld>
  <p:clrMapOvr>
    <a:masterClrMapping/>
  </p:clrMapOvr>
  <p:transition spd="slow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D5232-E628-734B-BCAD-9F8696B8D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3125"/>
            <a:ext cx="7084741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152C6C-253E-2D4A-B538-0C4F1C863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92800"/>
            <a:ext cx="9144000" cy="108710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7606-95D4-0744-AB62-9A5EE5B5A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00F0F-D30B-154C-9DBA-ADCC28F0C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A18F39DB-D73A-3344-928B-DD36BA63E331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524000" y="3771978"/>
            <a:ext cx="9144000" cy="2361194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icon to add table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9257663"/>
      </p:ext>
    </p:extLst>
  </p:cSld>
  <p:clrMapOvr>
    <a:masterClrMapping/>
  </p:clrMapOvr>
  <p:transition spd="slow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8131A-8EDB-2544-BA17-421F20C84F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6FDBF8-70EA-8045-B58F-9FFBC5DA1D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68105-8173-0C48-846F-689C719F5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DEC095-17FD-7146-8C97-865AF71A1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0D27F-CEC8-9D47-BFDE-C40E36D40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338CD-FB51-C544-9C7B-5E5A4109094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2646541"/>
      </p:ext>
    </p:extLst>
  </p:cSld>
  <p:clrMapOvr>
    <a:masterClrMapping/>
  </p:clrMapOvr>
  <p:transition spd="slow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D5232-E628-734B-BCAD-9F8696B8D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24827"/>
            <a:ext cx="9144000" cy="177589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152C6C-253E-2D4A-B538-0C4F1C863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92800"/>
            <a:ext cx="9144000" cy="108710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7606-95D4-0744-AB62-9A5EE5B5A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00F0F-D30B-154C-9DBA-ADCC28F0C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A18F39DB-D73A-3344-928B-DD36BA63E331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524000" y="3771978"/>
            <a:ext cx="9144000" cy="2361194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icon to add table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0842572"/>
      </p:ext>
    </p:extLst>
  </p:cSld>
  <p:clrMapOvr>
    <a:masterClrMapping/>
  </p:clrMapOvr>
  <p:transition spd="slow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394CE-42D0-7C40-8EE5-DBDD69BEF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0D485-4F2A-5E4E-8D7A-CFCC7A3BD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FE48F-BACE-964B-A8B2-8CA1E3493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AFAD0-A18D-A64E-B1F7-8A92782E8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6037543"/>
      </p:ext>
    </p:extLst>
  </p:cSld>
  <p:clrMapOvr>
    <a:masterClrMapping/>
  </p:clrMapOvr>
  <p:transition spd="slow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A6736-671E-3C4B-B020-878888E35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7D884-EE4D-F840-B299-94C571F8F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2CED7-963E-B54F-BEDB-1D5F07DF6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9D3A-2A44-E249-9B40-91311A738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5812088"/>
      </p:ext>
    </p:extLst>
  </p:cSld>
  <p:clrMapOvr>
    <a:masterClrMapping/>
  </p:clrMapOvr>
  <p:transition spd="slow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A50E4-3CA5-6148-A2EF-401855930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19B1C-D641-934F-A322-0C469526D9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1C7F3-BD33-DF42-A5AB-2B9F8D8E88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261108-A4CB-D043-8F94-0EA32371F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F0F622-D0BD-AB4A-AC6C-6A0DEC0AA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0765084"/>
      </p:ext>
    </p:extLst>
  </p:cSld>
  <p:clrMapOvr>
    <a:masterClrMapping/>
  </p:clrMapOvr>
  <p:transition spd="slow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31627-D569-8F4A-B6AC-306C4580B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3B106-BE30-0047-86A3-FAB836FDE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5D2156-9025-B343-9C72-ED80CA4F0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AED001-F4F9-0043-A7C9-7E1212A74B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E1A40D-23A8-2C4E-A8AD-0891281A15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362B06-D168-8842-8194-A19FCA66F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09D1C2-CE55-4346-BC7A-5FAC3068F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7664379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31627-D569-8F4A-B6AC-306C4580B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3B106-BE30-0047-86A3-FAB836FDE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5D2156-9025-B343-9C72-ED80CA4F0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AED001-F4F9-0043-A7C9-7E1212A74B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E1A40D-23A8-2C4E-A8AD-0891281A15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362B06-D168-8842-8194-A19FCA66F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09D1C2-CE55-4346-BC7A-5FAC3068F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407423"/>
      </p:ext>
    </p:extLst>
  </p:cSld>
  <p:clrMapOvr>
    <a:masterClrMapping/>
  </p:clrMapOvr>
  <p:transition spd="slow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FA355-A235-BC49-94C4-9CA7A81F5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299231-64F4-5F4E-A367-D564C965D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B1ED44-0410-EF4B-B84C-24A4EE4DE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9627324"/>
      </p:ext>
    </p:extLst>
  </p:cSld>
  <p:clrMapOvr>
    <a:masterClrMapping/>
  </p:clrMapOvr>
  <p:transition spd="slow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427263-CF68-114F-8153-64712141D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F0A3A-B953-0C47-883C-8D7B1071F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7146778"/>
      </p:ext>
    </p:extLst>
  </p:cSld>
  <p:clrMapOvr>
    <a:masterClrMapping/>
  </p:clrMapOvr>
  <p:transition spd="slow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A8876-E38D-8540-B39F-4F6D95A11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0CD8F-62E3-6245-A5D7-3E07F1B67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7AECFC-7E21-D842-A316-613C1B2C9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91183-CA4B-EB4B-BD60-0EF406D11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162212-8704-8C4A-8C17-4A4BCBE84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8866695"/>
      </p:ext>
    </p:extLst>
  </p:cSld>
  <p:clrMapOvr>
    <a:masterClrMapping/>
  </p:clrMapOvr>
  <p:transition spd="slow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64D41-B09B-4945-AE7C-68BF43F60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C768E2-6B41-6F44-84C7-DDD8AD4161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74ED20-5AA5-EA41-A0B1-9091E4E28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C7D818-C9C3-3F49-920E-1C05F9C3E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7C23BF-EF23-184D-AB71-1EFBA0755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1941442"/>
      </p:ext>
    </p:extLst>
  </p:cSld>
  <p:clrMapOvr>
    <a:masterClrMapping/>
  </p:clrMapOvr>
  <p:transition spd="slow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D5232-E628-734B-BCAD-9F8696B8D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3125"/>
            <a:ext cx="7084741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152C6C-253E-2D4A-B538-0C4F1C863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92800"/>
            <a:ext cx="9144000" cy="108710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7606-95D4-0744-AB62-9A5EE5B5A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00F0F-D30B-154C-9DBA-ADCC28F0C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A18F39DB-D73A-3344-928B-DD36BA63E331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524000" y="3771978"/>
            <a:ext cx="9144000" cy="2361194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icon to add table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2579322"/>
      </p:ext>
    </p:extLst>
  </p:cSld>
  <p:clrMapOvr>
    <a:masterClrMapping/>
  </p:clrMapOvr>
  <p:transition spd="slow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8131A-8EDB-2544-BA17-421F20C84F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6FDBF8-70EA-8045-B58F-9FFBC5DA1D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68105-8173-0C48-846F-689C719F5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DEC095-17FD-7146-8C97-865AF71A1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0D27F-CEC8-9D47-BFDE-C40E36D40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338CD-FB51-C544-9C7B-5E5A4109094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2395453"/>
      </p:ext>
    </p:extLst>
  </p:cSld>
  <p:clrMapOvr>
    <a:masterClrMapping/>
  </p:clrMapOvr>
  <p:transition spd="slow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D5232-E628-734B-BCAD-9F8696B8D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24827"/>
            <a:ext cx="9144000" cy="177589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152C6C-253E-2D4A-B538-0C4F1C863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92800"/>
            <a:ext cx="9144000" cy="108710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7606-95D4-0744-AB62-9A5EE5B5A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00F0F-D30B-154C-9DBA-ADCC28F0C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A18F39DB-D73A-3344-928B-DD36BA63E331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524000" y="3771978"/>
            <a:ext cx="9144000" cy="2361194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icon to add table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0220297"/>
      </p:ext>
    </p:extLst>
  </p:cSld>
  <p:clrMapOvr>
    <a:masterClrMapping/>
  </p:clrMapOvr>
  <p:transition spd="slow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394CE-42D0-7C40-8EE5-DBDD69BEF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0D485-4F2A-5E4E-8D7A-CFCC7A3BD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FE48F-BACE-964B-A8B2-8CA1E3493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AFAD0-A18D-A64E-B1F7-8A92782E8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9710051"/>
      </p:ext>
    </p:extLst>
  </p:cSld>
  <p:clrMapOvr>
    <a:masterClrMapping/>
  </p:clrMapOvr>
  <p:transition spd="slow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A6736-671E-3C4B-B020-878888E35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7D884-EE4D-F840-B299-94C571F8F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2CED7-963E-B54F-BEDB-1D5F07DF6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9D3A-2A44-E249-9B40-91311A738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7095686"/>
      </p:ext>
    </p:extLst>
  </p:cSld>
  <p:clrMapOvr>
    <a:masterClrMapping/>
  </p:clrMapOvr>
  <p:transition spd="slow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A50E4-3CA5-6148-A2EF-401855930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19B1C-D641-934F-A322-0C469526D9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1C7F3-BD33-DF42-A5AB-2B9F8D8E88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261108-A4CB-D043-8F94-0EA32371F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F0F622-D0BD-AB4A-AC6C-6A0DEC0AA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082501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FA355-A235-BC49-94C4-9CA7A81F5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299231-64F4-5F4E-A367-D564C965D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B1ED44-0410-EF4B-B84C-24A4EE4DE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49472"/>
      </p:ext>
    </p:extLst>
  </p:cSld>
  <p:clrMapOvr>
    <a:masterClrMapping/>
  </p:clrMapOvr>
  <p:transition spd="slow"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31627-D569-8F4A-B6AC-306C4580B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3B106-BE30-0047-86A3-FAB836FDE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5D2156-9025-B343-9C72-ED80CA4F0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AED001-F4F9-0043-A7C9-7E1212A74B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E1A40D-23A8-2C4E-A8AD-0891281A15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362B06-D168-8842-8194-A19FCA66F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09D1C2-CE55-4346-BC7A-5FAC3068F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6643192"/>
      </p:ext>
    </p:extLst>
  </p:cSld>
  <p:clrMapOvr>
    <a:masterClrMapping/>
  </p:clrMapOvr>
  <p:transition spd="slow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FA355-A235-BC49-94C4-9CA7A81F5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299231-64F4-5F4E-A367-D564C965D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B1ED44-0410-EF4B-B84C-24A4EE4DE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5730182"/>
      </p:ext>
    </p:extLst>
  </p:cSld>
  <p:clrMapOvr>
    <a:masterClrMapping/>
  </p:clrMapOvr>
  <p:transition spd="slow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427263-CF68-114F-8153-64712141D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F0A3A-B953-0C47-883C-8D7B1071F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4384613"/>
      </p:ext>
    </p:extLst>
  </p:cSld>
  <p:clrMapOvr>
    <a:masterClrMapping/>
  </p:clrMapOvr>
  <p:transition spd="slow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A8876-E38D-8540-B39F-4F6D95A11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0CD8F-62E3-6245-A5D7-3E07F1B67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7AECFC-7E21-D842-A316-613C1B2C9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91183-CA4B-EB4B-BD60-0EF406D11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162212-8704-8C4A-8C17-4A4BCBE84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113288"/>
      </p:ext>
    </p:extLst>
  </p:cSld>
  <p:clrMapOvr>
    <a:masterClrMapping/>
  </p:clrMapOvr>
  <p:transition spd="slow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64D41-B09B-4945-AE7C-68BF43F60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C768E2-6B41-6F44-84C7-DDD8AD4161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74ED20-5AA5-EA41-A0B1-9091E4E28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C7D818-C9C3-3F49-920E-1C05F9C3E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7C23BF-EF23-184D-AB71-1EFBA0755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3045618"/>
      </p:ext>
    </p:extLst>
  </p:cSld>
  <p:clrMapOvr>
    <a:masterClrMapping/>
  </p:clrMapOvr>
  <p:transition spd="slow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D5232-E628-734B-BCAD-9F8696B8D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3125"/>
            <a:ext cx="7084741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152C6C-253E-2D4A-B538-0C4F1C863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92800"/>
            <a:ext cx="9144000" cy="108710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7606-95D4-0744-AB62-9A5EE5B5A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00F0F-D30B-154C-9DBA-ADCC28F0C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A18F39DB-D73A-3344-928B-DD36BA63E331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524000" y="3771978"/>
            <a:ext cx="9144000" cy="2361194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icon to add table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9998777"/>
      </p:ext>
    </p:extLst>
  </p:cSld>
  <p:clrMapOvr>
    <a:masterClrMapping/>
  </p:clrMapOvr>
  <p:transition spd="slow"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8131A-8EDB-2544-BA17-421F20C84F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6FDBF8-70EA-8045-B58F-9FFBC5DA1D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68105-8173-0C48-846F-689C719F5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DEC095-17FD-7146-8C97-865AF71A1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0D27F-CEC8-9D47-BFDE-C40E36D40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338CD-FB51-C544-9C7B-5E5A4109094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9052585"/>
      </p:ext>
    </p:extLst>
  </p:cSld>
  <p:clrMapOvr>
    <a:masterClrMapping/>
  </p:clrMapOvr>
  <p:transition spd="slow"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D5232-E628-734B-BCAD-9F8696B8D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24827"/>
            <a:ext cx="9144000" cy="177589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152C6C-253E-2D4A-B538-0C4F1C863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92800"/>
            <a:ext cx="9144000" cy="108710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7606-95D4-0744-AB62-9A5EE5B5A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00F0F-D30B-154C-9DBA-ADCC28F0C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A18F39DB-D73A-3344-928B-DD36BA63E331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524000" y="3771978"/>
            <a:ext cx="9144000" cy="2361194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icon to add table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4099411"/>
      </p:ext>
    </p:extLst>
  </p:cSld>
  <p:clrMapOvr>
    <a:masterClrMapping/>
  </p:clrMapOvr>
  <p:transition spd="slow"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394CE-42D0-7C40-8EE5-DBDD69BEF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0D485-4F2A-5E4E-8D7A-CFCC7A3BD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FE48F-BACE-964B-A8B2-8CA1E3493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AFAD0-A18D-A64E-B1F7-8A92782E8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0144768"/>
      </p:ext>
    </p:extLst>
  </p:cSld>
  <p:clrMapOvr>
    <a:masterClrMapping/>
  </p:clrMapOvr>
  <p:transition spd="slow"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A6736-671E-3C4B-B020-878888E35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7D884-EE4D-F840-B299-94C571F8F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2CED7-963E-B54F-BEDB-1D5F07DF6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9D3A-2A44-E249-9B40-91311A738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7102047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427263-CF68-114F-8153-64712141D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F0A3A-B953-0C47-883C-8D7B1071F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65863"/>
      </p:ext>
    </p:extLst>
  </p:cSld>
  <p:clrMapOvr>
    <a:masterClrMapping/>
  </p:clrMapOvr>
  <p:transition spd="slow"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A50E4-3CA5-6148-A2EF-401855930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19B1C-D641-934F-A322-0C469526D9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1C7F3-BD33-DF42-A5AB-2B9F8D8E88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261108-A4CB-D043-8F94-0EA32371F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F0F622-D0BD-AB4A-AC6C-6A0DEC0AA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9389621"/>
      </p:ext>
    </p:extLst>
  </p:cSld>
  <p:clrMapOvr>
    <a:masterClrMapping/>
  </p:clrMapOvr>
  <p:transition spd="slow"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31627-D569-8F4A-B6AC-306C4580B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3B106-BE30-0047-86A3-FAB836FDE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5D2156-9025-B343-9C72-ED80CA4F0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AED001-F4F9-0043-A7C9-7E1212A74B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E1A40D-23A8-2C4E-A8AD-0891281A15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362B06-D168-8842-8194-A19FCA66F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09D1C2-CE55-4346-BC7A-5FAC3068F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9817362"/>
      </p:ext>
    </p:extLst>
  </p:cSld>
  <p:clrMapOvr>
    <a:masterClrMapping/>
  </p:clrMapOvr>
  <p:transition spd="slow"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FA355-A235-BC49-94C4-9CA7A81F5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299231-64F4-5F4E-A367-D564C965D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B1ED44-0410-EF4B-B84C-24A4EE4DE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3219357"/>
      </p:ext>
    </p:extLst>
  </p:cSld>
  <p:clrMapOvr>
    <a:masterClrMapping/>
  </p:clrMapOvr>
  <p:transition spd="slow"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427263-CF68-114F-8153-64712141D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F0A3A-B953-0C47-883C-8D7B1071F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2639140"/>
      </p:ext>
    </p:extLst>
  </p:cSld>
  <p:clrMapOvr>
    <a:masterClrMapping/>
  </p:clrMapOvr>
  <p:transition spd="slow"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A8876-E38D-8540-B39F-4F6D95A11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0CD8F-62E3-6245-A5D7-3E07F1B67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7AECFC-7E21-D842-A316-613C1B2C9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91183-CA4B-EB4B-BD60-0EF406D11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162212-8704-8C4A-8C17-4A4BCBE84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8202440"/>
      </p:ext>
    </p:extLst>
  </p:cSld>
  <p:clrMapOvr>
    <a:masterClrMapping/>
  </p:clrMapOvr>
  <p:transition spd="slow"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64D41-B09B-4945-AE7C-68BF43F60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C768E2-6B41-6F44-84C7-DDD8AD4161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74ED20-5AA5-EA41-A0B1-9091E4E28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C7D818-C9C3-3F49-920E-1C05F9C3E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7C23BF-EF23-184D-AB71-1EFBA0755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6118706"/>
      </p:ext>
    </p:extLst>
  </p:cSld>
  <p:clrMapOvr>
    <a:masterClrMapping/>
  </p:clrMapOvr>
  <p:transition spd="slow"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D5232-E628-734B-BCAD-9F8696B8D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3125"/>
            <a:ext cx="7084741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152C6C-253E-2D4A-B538-0C4F1C863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92800"/>
            <a:ext cx="9144000" cy="108710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7606-95D4-0744-AB62-9A5EE5B5A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00F0F-D30B-154C-9DBA-ADCC28F0C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A18F39DB-D73A-3344-928B-DD36BA63E331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524000" y="3771978"/>
            <a:ext cx="9144000" cy="2361194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icon to add table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8297514"/>
      </p:ext>
    </p:extLst>
  </p:cSld>
  <p:clrMapOvr>
    <a:masterClrMapping/>
  </p:clrMapOvr>
  <p:transition spd="slow"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8131A-8EDB-2544-BA17-421F20C84F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6FDBF8-70EA-8045-B58F-9FFBC5DA1D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68105-8173-0C48-846F-689C719F5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DEC095-17FD-7146-8C97-865AF71A1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0D27F-CEC8-9D47-BFDE-C40E36D40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338CD-FB51-C544-9C7B-5E5A4109094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6331379"/>
      </p:ext>
    </p:extLst>
  </p:cSld>
  <p:clrMapOvr>
    <a:masterClrMapping/>
  </p:clrMapOvr>
  <p:transition spd="slow"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D5232-E628-734B-BCAD-9F8696B8D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24827"/>
            <a:ext cx="9144000" cy="177589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152C6C-253E-2D4A-B538-0C4F1C863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92800"/>
            <a:ext cx="9144000" cy="108710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7606-95D4-0744-AB62-9A5EE5B5A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00F0F-D30B-154C-9DBA-ADCC28F0C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A18F39DB-D73A-3344-928B-DD36BA63E331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524000" y="3771978"/>
            <a:ext cx="9144000" cy="2361194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icon to add table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5500825"/>
      </p:ext>
    </p:extLst>
  </p:cSld>
  <p:clrMapOvr>
    <a:masterClrMapping/>
  </p:clrMapOvr>
  <p:transition spd="slow"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394CE-42D0-7C40-8EE5-DBDD69BEF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0D485-4F2A-5E4E-8D7A-CFCC7A3BD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FE48F-BACE-964B-A8B2-8CA1E3493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AFAD0-A18D-A64E-B1F7-8A92782E8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7379820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A8876-E38D-8540-B39F-4F6D95A11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0CD8F-62E3-6245-A5D7-3E07F1B67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7AECFC-7E21-D842-A316-613C1B2C9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91183-CA4B-EB4B-BD60-0EF406D11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162212-8704-8C4A-8C17-4A4BCBE84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86759"/>
      </p:ext>
    </p:extLst>
  </p:cSld>
  <p:clrMapOvr>
    <a:masterClrMapping/>
  </p:clrMapOvr>
  <p:transition spd="slow"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A6736-671E-3C4B-B020-878888E35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7D884-EE4D-F840-B299-94C571F8F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2CED7-963E-B54F-BEDB-1D5F07DF6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9D3A-2A44-E249-9B40-91311A738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1786074"/>
      </p:ext>
    </p:extLst>
  </p:cSld>
  <p:clrMapOvr>
    <a:masterClrMapping/>
  </p:clrMapOvr>
  <p:transition spd="slow"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A50E4-3CA5-6148-A2EF-401855930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19B1C-D641-934F-A322-0C469526D9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1C7F3-BD33-DF42-A5AB-2B9F8D8E88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261108-A4CB-D043-8F94-0EA32371F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F0F622-D0BD-AB4A-AC6C-6A0DEC0AA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2273943"/>
      </p:ext>
    </p:extLst>
  </p:cSld>
  <p:clrMapOvr>
    <a:masterClrMapping/>
  </p:clrMapOvr>
  <p:transition spd="slow"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31627-D569-8F4A-B6AC-306C4580B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3B106-BE30-0047-86A3-FAB836FDE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5D2156-9025-B343-9C72-ED80CA4F0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AED001-F4F9-0043-A7C9-7E1212A74B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E1A40D-23A8-2C4E-A8AD-0891281A15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362B06-D168-8842-8194-A19FCA66F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09D1C2-CE55-4346-BC7A-5FAC3068F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8435440"/>
      </p:ext>
    </p:extLst>
  </p:cSld>
  <p:clrMapOvr>
    <a:masterClrMapping/>
  </p:clrMapOvr>
  <p:transition spd="slow"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FA355-A235-BC49-94C4-9CA7A81F5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299231-64F4-5F4E-A367-D564C965D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B1ED44-0410-EF4B-B84C-24A4EE4DE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995935"/>
      </p:ext>
    </p:extLst>
  </p:cSld>
  <p:clrMapOvr>
    <a:masterClrMapping/>
  </p:clrMapOvr>
  <p:transition spd="slow"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427263-CF68-114F-8153-64712141D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F0A3A-B953-0C47-883C-8D7B1071F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0185332"/>
      </p:ext>
    </p:extLst>
  </p:cSld>
  <p:clrMapOvr>
    <a:masterClrMapping/>
  </p:clrMapOvr>
  <p:transition spd="slow"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A8876-E38D-8540-B39F-4F6D95A11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0CD8F-62E3-6245-A5D7-3E07F1B67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7AECFC-7E21-D842-A316-613C1B2C9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91183-CA4B-EB4B-BD60-0EF406D11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162212-8704-8C4A-8C17-4A4BCBE84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5765892"/>
      </p:ext>
    </p:extLst>
  </p:cSld>
  <p:clrMapOvr>
    <a:masterClrMapping/>
  </p:clrMapOvr>
  <p:transition spd="slow"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64D41-B09B-4945-AE7C-68BF43F60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C768E2-6B41-6F44-84C7-DDD8AD4161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74ED20-5AA5-EA41-A0B1-9091E4E28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C7D818-C9C3-3F49-920E-1C05F9C3E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7C23BF-EF23-184D-AB71-1EFBA0755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3031487"/>
      </p:ext>
    </p:extLst>
  </p:cSld>
  <p:clrMapOvr>
    <a:masterClrMapping/>
  </p:clrMapOvr>
  <p:transition spd="slow"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D5232-E628-734B-BCAD-9F8696B8D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3125"/>
            <a:ext cx="7084741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152C6C-253E-2D4A-B538-0C4F1C863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92800"/>
            <a:ext cx="9144000" cy="108710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7606-95D4-0744-AB62-9A5EE5B5A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00F0F-D30B-154C-9DBA-ADCC28F0C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A18F39DB-D73A-3344-928B-DD36BA63E331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524000" y="3771978"/>
            <a:ext cx="9144000" cy="2361194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icon to add table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6082134"/>
      </p:ext>
    </p:extLst>
  </p:cSld>
  <p:clrMapOvr>
    <a:masterClrMapping/>
  </p:clrMapOvr>
  <p:transition spd="slow"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8131A-8EDB-2544-BA17-421F20C84F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6FDBF8-70EA-8045-B58F-9FFBC5DA1D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68105-8173-0C48-846F-689C719F5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DEC095-17FD-7146-8C97-865AF71A1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0D27F-CEC8-9D47-BFDE-C40E36D40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338CD-FB51-C544-9C7B-5E5A4109094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5485142"/>
      </p:ext>
    </p:extLst>
  </p:cSld>
  <p:clrMapOvr>
    <a:masterClrMapping/>
  </p:clrMapOvr>
  <p:transition spd="slow"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D5232-E628-734B-BCAD-9F8696B8D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24827"/>
            <a:ext cx="9144000" cy="177589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152C6C-253E-2D4A-B538-0C4F1C863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92800"/>
            <a:ext cx="9144000" cy="108710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7606-95D4-0744-AB62-9A5EE5B5A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00F0F-D30B-154C-9DBA-ADCC28F0C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A18F39DB-D73A-3344-928B-DD36BA63E331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524000" y="3771978"/>
            <a:ext cx="9144000" cy="2361194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icon to add table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1969938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64D41-B09B-4945-AE7C-68BF43F60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C768E2-6B41-6F44-84C7-DDD8AD4161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74ED20-5AA5-EA41-A0B1-9091E4E28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C7D818-C9C3-3F49-920E-1C05F9C3E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7C23BF-EF23-184D-AB71-1EFBA0755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152110"/>
      </p:ext>
    </p:extLst>
  </p:cSld>
  <p:clrMapOvr>
    <a:masterClrMapping/>
  </p:clrMapOvr>
  <p:transition spd="slow"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394CE-42D0-7C40-8EE5-DBDD69BEF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0D485-4F2A-5E4E-8D7A-CFCC7A3BD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FE48F-BACE-964B-A8B2-8CA1E3493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AFAD0-A18D-A64E-B1F7-8A92782E8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2283881"/>
      </p:ext>
    </p:extLst>
  </p:cSld>
  <p:clrMapOvr>
    <a:masterClrMapping/>
  </p:clrMapOvr>
  <p:transition spd="slow"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A6736-671E-3C4B-B020-878888E35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7D884-EE4D-F840-B299-94C571F8F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2CED7-963E-B54F-BEDB-1D5F07DF6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9D3A-2A44-E249-9B40-91311A738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1006424"/>
      </p:ext>
    </p:extLst>
  </p:cSld>
  <p:clrMapOvr>
    <a:masterClrMapping/>
  </p:clrMapOvr>
  <p:transition spd="slow"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A50E4-3CA5-6148-A2EF-401855930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19B1C-D641-934F-A322-0C469526D9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1C7F3-BD33-DF42-A5AB-2B9F8D8E88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261108-A4CB-D043-8F94-0EA32371F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F0F622-D0BD-AB4A-AC6C-6A0DEC0AA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1959658"/>
      </p:ext>
    </p:extLst>
  </p:cSld>
  <p:clrMapOvr>
    <a:masterClrMapping/>
  </p:clrMapOvr>
  <p:transition spd="slow"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31627-D569-8F4A-B6AC-306C4580B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3B106-BE30-0047-86A3-FAB836FDE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5D2156-9025-B343-9C72-ED80CA4F0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AED001-F4F9-0043-A7C9-7E1212A74B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E1A40D-23A8-2C4E-A8AD-0891281A15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362B06-D168-8842-8194-A19FCA66F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09D1C2-CE55-4346-BC7A-5FAC3068F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5316661"/>
      </p:ext>
    </p:extLst>
  </p:cSld>
  <p:clrMapOvr>
    <a:masterClrMapping/>
  </p:clrMapOvr>
  <p:transition spd="slow"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FA355-A235-BC49-94C4-9CA7A81F5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299231-64F4-5F4E-A367-D564C965D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B1ED44-0410-EF4B-B84C-24A4EE4DE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2312828"/>
      </p:ext>
    </p:extLst>
  </p:cSld>
  <p:clrMapOvr>
    <a:masterClrMapping/>
  </p:clrMapOvr>
  <p:transition spd="slow"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427263-CF68-114F-8153-64712141D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F0A3A-B953-0C47-883C-8D7B1071F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0389694"/>
      </p:ext>
    </p:extLst>
  </p:cSld>
  <p:clrMapOvr>
    <a:masterClrMapping/>
  </p:clrMapOvr>
  <p:transition spd="slow"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A8876-E38D-8540-B39F-4F6D95A11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0CD8F-62E3-6245-A5D7-3E07F1B67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7AECFC-7E21-D842-A316-613C1B2C9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91183-CA4B-EB4B-BD60-0EF406D11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162212-8704-8C4A-8C17-4A4BCBE84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7756321"/>
      </p:ext>
    </p:extLst>
  </p:cSld>
  <p:clrMapOvr>
    <a:masterClrMapping/>
  </p:clrMapOvr>
  <p:transition spd="slow"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64D41-B09B-4945-AE7C-68BF43F60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C768E2-6B41-6F44-84C7-DDD8AD4161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74ED20-5AA5-EA41-A0B1-9091E4E28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C7D818-C9C3-3F49-920E-1C05F9C3E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7C23BF-EF23-184D-AB71-1EFBA0755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4377667"/>
      </p:ext>
    </p:extLst>
  </p:cSld>
  <p:clrMapOvr>
    <a:masterClrMapping/>
  </p:clrMapOvr>
  <p:transition spd="slow"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D5232-E628-734B-BCAD-9F8696B8D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3125"/>
            <a:ext cx="7084741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152C6C-253E-2D4A-B538-0C4F1C863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92800"/>
            <a:ext cx="9144000" cy="108710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7606-95D4-0744-AB62-9A5EE5B5A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00F0F-D30B-154C-9DBA-ADCC28F0C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F613D-7A8E-3A48-AF4E-A19DD3719B48}" type="slidenum">
              <a:rPr lang="en-AU" smtClean="0"/>
              <a:t>‹#›</a:t>
            </a:fld>
            <a:endParaRPr lang="en-AU"/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A18F39DB-D73A-3344-928B-DD36BA63E331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524000" y="3771978"/>
            <a:ext cx="9144000" cy="2361194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Click icon to add table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1518369"/>
      </p:ext>
    </p:extLst>
  </p:cSld>
  <p:clrMapOvr>
    <a:masterClrMapping/>
  </p:clrMapOvr>
  <p:transition spd="slow"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8131A-8EDB-2544-BA17-421F20C84F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6FDBF8-70EA-8045-B58F-9FFBC5DA1D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68105-8173-0C48-846F-689C719F5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DEC095-17FD-7146-8C97-865AF71A1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© Copyright North Metropolitan TAFE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0D27F-CEC8-9D47-BFDE-C40E36D40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338CD-FB51-C544-9C7B-5E5A4109094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1450234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image" Target="../media/image3.jpeg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theme" Target="../theme/theme1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theme" Target="../theme/theme12.xml"/><Relationship Id="rId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37.xml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132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theme" Target="../theme/theme13.xml"/><Relationship Id="rId5" Type="http://schemas.openxmlformats.org/officeDocument/2006/relationships/slideLayout" Target="../slideLayouts/slideLayout135.xml"/><Relationship Id="rId10" Type="http://schemas.openxmlformats.org/officeDocument/2006/relationships/slideLayout" Target="../slideLayouts/slideLayout140.xml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3.xml"/><Relationship Id="rId7" Type="http://schemas.openxmlformats.org/officeDocument/2006/relationships/slideLayout" Target="../slideLayouts/slideLayout147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2.xml"/><Relationship Id="rId1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6.xml"/><Relationship Id="rId11" Type="http://schemas.openxmlformats.org/officeDocument/2006/relationships/slideLayout" Target="../slideLayouts/slideLayout151.xml"/><Relationship Id="rId5" Type="http://schemas.openxmlformats.org/officeDocument/2006/relationships/slideLayout" Target="../slideLayouts/slideLayout145.xml"/><Relationship Id="rId10" Type="http://schemas.openxmlformats.org/officeDocument/2006/relationships/slideLayout" Target="../slideLayouts/slideLayout150.xml"/><Relationship Id="rId4" Type="http://schemas.openxmlformats.org/officeDocument/2006/relationships/slideLayout" Target="../slideLayouts/slideLayout144.xml"/><Relationship Id="rId9" Type="http://schemas.openxmlformats.org/officeDocument/2006/relationships/slideLayout" Target="../slideLayouts/slideLayout14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2.e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2.emf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2.emf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image" Target="../media/image2.emf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image" Target="../media/image2.emf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, rectangle&#10;&#10;Description automatically generated">
            <a:extLst>
              <a:ext uri="{FF2B5EF4-FFF2-40B4-BE49-F238E27FC236}">
                <a16:creationId xmlns:a16="http://schemas.microsoft.com/office/drawing/2014/main" id="{51AD53CD-BBDA-9043-A0EF-5709EA63C29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" r="786"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B23FD3-C42A-5049-BED4-6D597AAF1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9434"/>
            <a:ext cx="10515600" cy="921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78AADD-B94A-7449-A94D-F4B994CD2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05BCA-FC40-2D43-8148-E17F20FFAC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40875"/>
            <a:ext cx="4114800" cy="50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BC871-57B4-0845-886F-69B6961E9359}"/>
              </a:ext>
            </a:extLst>
          </p:cNvPr>
          <p:cNvSpPr>
            <a:spLocks noGrp="1" noChangeAspect="1"/>
          </p:cNvSpPr>
          <p:nvPr>
            <p:ph type="sldNum" sz="quarter" idx="4"/>
          </p:nvPr>
        </p:nvSpPr>
        <p:spPr>
          <a:xfrm>
            <a:off x="10273800" y="6240875"/>
            <a:ext cx="1080000" cy="50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8E2B1F-3BA7-43D8-54B8-9DA63BB590FA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xmlns="" val="hdr"/>
              </p:ext>
            </p:extLst>
          </p:nvPr>
        </p:nvSpPr>
        <p:spPr>
          <a:xfrm>
            <a:off x="5865813" y="63500"/>
            <a:ext cx="4889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AU" sz="10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OFFICIAL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CD4F25-35BD-D59F-8D88-D390634E6B3E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75000"/>
            <a:alphaModFix amt="30000"/>
          </a:blip>
          <a:stretch>
            <a:fillRect/>
          </a:stretch>
        </p:blipFill>
        <p:spPr>
          <a:xfrm>
            <a:off x="8942050" y="819947"/>
            <a:ext cx="3249950" cy="52686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166792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ransition spd="slow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bg1">
              <a:lumMod val="95000"/>
              <a:lumOff val="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bg1">
              <a:lumMod val="95000"/>
              <a:lumOff val="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bg1">
              <a:lumMod val="95000"/>
              <a:lumOff val="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>
              <a:lumMod val="95000"/>
              <a:lumOff val="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, rectangle&#10;&#10;Description automatically generated">
            <a:extLst>
              <a:ext uri="{FF2B5EF4-FFF2-40B4-BE49-F238E27FC236}">
                <a16:creationId xmlns:a16="http://schemas.microsoft.com/office/drawing/2014/main" id="{51AD53CD-BBDA-9043-A0EF-5709EA63C29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" r="786"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B23FD3-C42A-5049-BED4-6D597AAF1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9434"/>
            <a:ext cx="10515600" cy="921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78AADD-B94A-7449-A94D-F4B994CD2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05BCA-FC40-2D43-8148-E17F20FFAC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40875"/>
            <a:ext cx="4114800" cy="50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BC871-57B4-0845-886F-69B6961E9359}"/>
              </a:ext>
            </a:extLst>
          </p:cNvPr>
          <p:cNvSpPr>
            <a:spLocks noGrp="1" noChangeAspect="1"/>
          </p:cNvSpPr>
          <p:nvPr>
            <p:ph type="sldNum" sz="quarter" idx="4"/>
          </p:nvPr>
        </p:nvSpPr>
        <p:spPr>
          <a:xfrm>
            <a:off x="10273800" y="6240875"/>
            <a:ext cx="1080000" cy="50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35D370-27CE-1543-DE20-99096E7ED37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xmlns="" val="hdr"/>
              </p:ext>
            </p:extLst>
          </p:nvPr>
        </p:nvSpPr>
        <p:spPr>
          <a:xfrm>
            <a:off x="5865813" y="63500"/>
            <a:ext cx="4889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AU" sz="10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OFFICIAL</a:t>
            </a:r>
          </a:p>
        </p:txBody>
      </p:sp>
    </p:spTree>
    <p:extLst>
      <p:ext uri="{BB962C8B-B14F-4D97-AF65-F5344CB8AC3E}">
        <p14:creationId xmlns:p14="http://schemas.microsoft.com/office/powerpoint/2010/main" val="17917601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</p:sldLayoutIdLst>
  <p:transition spd="slow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bg1">
              <a:lumMod val="95000"/>
              <a:lumOff val="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bg1">
              <a:lumMod val="95000"/>
              <a:lumOff val="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bg1">
              <a:lumMod val="95000"/>
              <a:lumOff val="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>
              <a:lumMod val="95000"/>
              <a:lumOff val="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36171E2D-D81E-EA46-9D5C-D0B6971A59F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22" b="1614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B23FD3-C42A-5049-BED4-6D597AAF1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9434"/>
            <a:ext cx="10515600" cy="921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78AADD-B94A-7449-A94D-F4B994CD2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05BCA-FC40-2D43-8148-E17F20FFAC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40875"/>
            <a:ext cx="4114800" cy="50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AU"/>
              <a:t>© Copyright North Metropolitan TAFE, Perth, Western Australia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BC871-57B4-0845-886F-69B6961E9359}"/>
              </a:ext>
            </a:extLst>
          </p:cNvPr>
          <p:cNvSpPr>
            <a:spLocks noGrp="1" noChangeAspect="1"/>
          </p:cNvSpPr>
          <p:nvPr>
            <p:ph type="sldNum" sz="quarter" idx="4"/>
          </p:nvPr>
        </p:nvSpPr>
        <p:spPr>
          <a:xfrm>
            <a:off x="10273800" y="6240875"/>
            <a:ext cx="1080000" cy="50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defRPr>
            </a:lvl1pPr>
          </a:lstStyle>
          <a:p>
            <a:fld id="{327F613D-7A8E-3A48-AF4E-A19DD3719B48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CA7F89-7143-E432-6480-FB158F149B80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xmlns="" val="hdr"/>
              </p:ext>
            </p:extLst>
          </p:nvPr>
        </p:nvSpPr>
        <p:spPr>
          <a:xfrm>
            <a:off x="5865813" y="63500"/>
            <a:ext cx="4889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AU" sz="10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OFFICIAL</a:t>
            </a:r>
          </a:p>
        </p:txBody>
      </p:sp>
    </p:spTree>
    <p:extLst>
      <p:ext uri="{BB962C8B-B14F-4D97-AF65-F5344CB8AC3E}">
        <p14:creationId xmlns:p14="http://schemas.microsoft.com/office/powerpoint/2010/main" val="26784963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bg1">
              <a:lumMod val="95000"/>
              <a:lumOff val="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bg1">
              <a:lumMod val="95000"/>
              <a:lumOff val="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bg1">
              <a:lumMod val="95000"/>
              <a:lumOff val="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>
              <a:lumMod val="95000"/>
              <a:lumOff val="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, rectangle&#10;&#10;Description automatically generated">
            <a:extLst>
              <a:ext uri="{FF2B5EF4-FFF2-40B4-BE49-F238E27FC236}">
                <a16:creationId xmlns:a16="http://schemas.microsoft.com/office/drawing/2014/main" id="{07A723EB-BC03-DD4E-9F7E-B3288E0DD89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98" b="1570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B23FD3-C42A-5049-BED4-6D597AAF1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9434"/>
            <a:ext cx="10515600" cy="921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78AADD-B94A-7449-A94D-F4B994CD2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05BCA-FC40-2D43-8148-E17F20FFAC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40875"/>
            <a:ext cx="4114800" cy="50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AU"/>
              <a:t>© Copyright North Metropolitan TAFE, Perth, Western Australia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BC871-57B4-0845-886F-69B6961E9359}"/>
              </a:ext>
            </a:extLst>
          </p:cNvPr>
          <p:cNvSpPr>
            <a:spLocks noGrp="1" noChangeAspect="1"/>
          </p:cNvSpPr>
          <p:nvPr>
            <p:ph type="sldNum" sz="quarter" idx="4"/>
          </p:nvPr>
        </p:nvSpPr>
        <p:spPr>
          <a:xfrm>
            <a:off x="10273800" y="6240875"/>
            <a:ext cx="1080000" cy="50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defRPr>
            </a:lvl1pPr>
          </a:lstStyle>
          <a:p>
            <a:fld id="{327F613D-7A8E-3A48-AF4E-A19DD3719B48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35C7F7-5515-9DD4-EE0B-1026F29427E5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xmlns="" val="hdr"/>
              </p:ext>
            </p:extLst>
          </p:nvPr>
        </p:nvSpPr>
        <p:spPr>
          <a:xfrm>
            <a:off x="5865813" y="63500"/>
            <a:ext cx="4889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AU" sz="10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OFFICIAL</a:t>
            </a:r>
          </a:p>
        </p:txBody>
      </p:sp>
    </p:spTree>
    <p:extLst>
      <p:ext uri="{BB962C8B-B14F-4D97-AF65-F5344CB8AC3E}">
        <p14:creationId xmlns:p14="http://schemas.microsoft.com/office/powerpoint/2010/main" val="14427445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bg1">
              <a:lumMod val="95000"/>
              <a:lumOff val="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bg1">
              <a:lumMod val="95000"/>
              <a:lumOff val="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bg1">
              <a:lumMod val="95000"/>
              <a:lumOff val="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>
              <a:lumMod val="95000"/>
              <a:lumOff val="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7A723EB-BC03-DD4E-9F7E-B3288E0DD89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80" t="15106" r="9315" b="9369"/>
          <a:stretch/>
        </p:blipFill>
        <p:spPr>
          <a:xfrm>
            <a:off x="-57876" y="0"/>
            <a:ext cx="12249875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B23FD3-C42A-5049-BED4-6D597AAF1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9434"/>
            <a:ext cx="10515600" cy="921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78AADD-B94A-7449-A94D-F4B994CD2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05BCA-FC40-2D43-8148-E17F20FFAC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40875"/>
            <a:ext cx="4114800" cy="50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AU"/>
              <a:t>© Copyright North Metropolitan TAFE, Perth, Western Australia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BC871-57B4-0845-886F-69B6961E9359}"/>
              </a:ext>
            </a:extLst>
          </p:cNvPr>
          <p:cNvSpPr>
            <a:spLocks noGrp="1" noChangeAspect="1"/>
          </p:cNvSpPr>
          <p:nvPr>
            <p:ph type="sldNum" sz="quarter" idx="4"/>
          </p:nvPr>
        </p:nvSpPr>
        <p:spPr>
          <a:xfrm>
            <a:off x="10273800" y="6240875"/>
            <a:ext cx="1080000" cy="50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defRPr>
            </a:lvl1pPr>
          </a:lstStyle>
          <a:p>
            <a:fld id="{327F613D-7A8E-3A48-AF4E-A19DD3719B48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34ABB8-7D50-6384-C614-FB8D78343DD8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xmlns="" val="hdr"/>
              </p:ext>
            </p:extLst>
          </p:nvPr>
        </p:nvSpPr>
        <p:spPr>
          <a:xfrm>
            <a:off x="5865813" y="63500"/>
            <a:ext cx="4889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AU" sz="10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OFFICIAL</a:t>
            </a:r>
          </a:p>
        </p:txBody>
      </p:sp>
    </p:spTree>
    <p:extLst>
      <p:ext uri="{BB962C8B-B14F-4D97-AF65-F5344CB8AC3E}">
        <p14:creationId xmlns:p14="http://schemas.microsoft.com/office/powerpoint/2010/main" val="36868781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9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>
              <a:lumMod val="9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>
              <a:lumMod val="9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>
              <a:lumMod val="9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9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9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, rectangle&#10;&#10;Description automatically generated">
            <a:extLst>
              <a:ext uri="{FF2B5EF4-FFF2-40B4-BE49-F238E27FC236}">
                <a16:creationId xmlns:a16="http://schemas.microsoft.com/office/drawing/2014/main" id="{51AD53CD-BBDA-9043-A0EF-5709EA63C29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" r="786"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B23FD3-C42A-5049-BED4-6D597AAF1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9434"/>
            <a:ext cx="10515600" cy="921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78AADD-B94A-7449-A94D-F4B994CD2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05BCA-FC40-2D43-8148-E17F20FFAC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40875"/>
            <a:ext cx="4114800" cy="50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BC871-57B4-0845-886F-69B6961E9359}"/>
              </a:ext>
            </a:extLst>
          </p:cNvPr>
          <p:cNvSpPr>
            <a:spLocks noGrp="1" noChangeAspect="1"/>
          </p:cNvSpPr>
          <p:nvPr>
            <p:ph type="sldNum" sz="quarter" idx="4"/>
          </p:nvPr>
        </p:nvSpPr>
        <p:spPr>
          <a:xfrm>
            <a:off x="10273800" y="6240875"/>
            <a:ext cx="1080000" cy="50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5329E7-8084-71E1-C3DE-7E44BA3F9BDB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xmlns="" val="hdr"/>
              </p:ext>
            </p:extLst>
          </p:nvPr>
        </p:nvSpPr>
        <p:spPr>
          <a:xfrm>
            <a:off x="5865813" y="63500"/>
            <a:ext cx="4889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AU" sz="10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OFFICIAL</a:t>
            </a:r>
          </a:p>
        </p:txBody>
      </p:sp>
    </p:spTree>
    <p:extLst>
      <p:ext uri="{BB962C8B-B14F-4D97-AF65-F5344CB8AC3E}">
        <p14:creationId xmlns:p14="http://schemas.microsoft.com/office/powerpoint/2010/main" val="35368191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</p:sldLayoutIdLst>
  <p:transition spd="slow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bg1">
              <a:lumMod val="95000"/>
              <a:lumOff val="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bg1">
              <a:lumMod val="95000"/>
              <a:lumOff val="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bg1">
              <a:lumMod val="95000"/>
              <a:lumOff val="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>
              <a:lumMod val="95000"/>
              <a:lumOff val="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chemeClr val="bg1"/>
            </a:gs>
            <a:gs pos="41000">
              <a:srgbClr val="1E0000"/>
            </a:gs>
            <a:gs pos="0">
              <a:srgbClr val="44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B23FD3-C42A-5049-BED4-6D597AAF1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9434"/>
            <a:ext cx="10515600" cy="921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78AADD-B94A-7449-A94D-F4B994CD2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05BCA-FC40-2D43-8148-E17F20FFAC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40875"/>
            <a:ext cx="4114800" cy="50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BC871-57B4-0845-886F-69B6961E9359}"/>
              </a:ext>
            </a:extLst>
          </p:cNvPr>
          <p:cNvSpPr>
            <a:spLocks noGrp="1" noChangeAspect="1"/>
          </p:cNvSpPr>
          <p:nvPr>
            <p:ph type="sldNum" sz="quarter" idx="4"/>
          </p:nvPr>
        </p:nvSpPr>
        <p:spPr>
          <a:xfrm>
            <a:off x="10273800" y="6240875"/>
            <a:ext cx="1080000" cy="50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defRPr>
            </a:lvl1pPr>
          </a:lstStyle>
          <a:p>
            <a:fld id="{0E973E00-A12D-4309-BB0C-5DBFA5830906}" type="slidenum">
              <a:rPr lang="en-AU" smtClean="0"/>
              <a:t>‹#›</a:t>
            </a:fld>
            <a:endParaRPr lang="en-A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205152-70D5-811E-385A-E03732D71908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xmlns="" val="hdr"/>
              </p:ext>
            </p:extLst>
          </p:nvPr>
        </p:nvSpPr>
        <p:spPr>
          <a:xfrm>
            <a:off x="5865813" y="63500"/>
            <a:ext cx="4889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AU" sz="10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OFFICIAL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C820FA-D10F-B52A-49E6-ADA3FA488BA9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75000"/>
            <a:alphaModFix amt="30000"/>
          </a:blip>
          <a:stretch>
            <a:fillRect/>
          </a:stretch>
        </p:blipFill>
        <p:spPr>
          <a:xfrm>
            <a:off x="8942050" y="819947"/>
            <a:ext cx="3249950" cy="5268619"/>
          </a:xfrm>
          <a:prstGeom prst="rect">
            <a:avLst/>
          </a:prstGeom>
          <a:noFill/>
        </p:spPr>
      </p:pic>
      <p:pic>
        <p:nvPicPr>
          <p:cNvPr id="11" name="Picture 10" descr="Shape, rectangle&#10;&#10;Description automatically generated">
            <a:extLst>
              <a:ext uri="{FF2B5EF4-FFF2-40B4-BE49-F238E27FC236}">
                <a16:creationId xmlns:a16="http://schemas.microsoft.com/office/drawing/2014/main" id="{FB1B3E2C-5634-B283-5DA9-CF2AA0C6251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" r="786" b="90698"/>
          <a:stretch/>
        </p:blipFill>
        <p:spPr>
          <a:xfrm>
            <a:off x="0" y="0"/>
            <a:ext cx="12192000" cy="7560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43A73D-BC11-784C-91CA-D338A5444653}"/>
              </a:ext>
            </a:extLst>
          </p:cNvPr>
          <p:cNvSpPr txBox="1"/>
          <p:nvPr userDrawn="1"/>
        </p:nvSpPr>
        <p:spPr>
          <a:xfrm rot="16200000">
            <a:off x="-2391618" y="3266444"/>
            <a:ext cx="5420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</a:rPr>
              <a:t>ICT40120 Certificate IV in Programming</a:t>
            </a:r>
          </a:p>
        </p:txBody>
      </p:sp>
    </p:spTree>
    <p:extLst>
      <p:ext uri="{BB962C8B-B14F-4D97-AF65-F5344CB8AC3E}">
        <p14:creationId xmlns:p14="http://schemas.microsoft.com/office/powerpoint/2010/main" val="38834974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ransition spd="slow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9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>
              <a:lumMod val="9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>
              <a:lumMod val="9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>
              <a:lumMod val="9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9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9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chemeClr val="bg1"/>
            </a:gs>
            <a:gs pos="43000">
              <a:srgbClr val="1E0000"/>
            </a:gs>
            <a:gs pos="0">
              <a:srgbClr val="44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, rectangle&#10;&#10;Description automatically generated">
            <a:extLst>
              <a:ext uri="{FF2B5EF4-FFF2-40B4-BE49-F238E27FC236}">
                <a16:creationId xmlns:a16="http://schemas.microsoft.com/office/drawing/2014/main" id="{5733F300-0A4E-72B7-DE64-0D266581486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22" t="-1" b="90593"/>
          <a:stretch/>
        </p:blipFill>
        <p:spPr>
          <a:xfrm>
            <a:off x="0" y="0"/>
            <a:ext cx="12192000" cy="76943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B23FD3-C42A-5049-BED4-6D597AAF1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9434"/>
            <a:ext cx="10515600" cy="921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78AADD-B94A-7449-A94D-F4B994CD2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05BCA-FC40-2D43-8148-E17F20FFAC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40875"/>
            <a:ext cx="4114800" cy="50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BC871-57B4-0845-886F-69B6961E9359}"/>
              </a:ext>
            </a:extLst>
          </p:cNvPr>
          <p:cNvSpPr>
            <a:spLocks noGrp="1" noChangeAspect="1"/>
          </p:cNvSpPr>
          <p:nvPr>
            <p:ph type="sldNum" sz="quarter" idx="4"/>
          </p:nvPr>
        </p:nvSpPr>
        <p:spPr>
          <a:xfrm>
            <a:off x="10273800" y="6240875"/>
            <a:ext cx="1080000" cy="50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defRPr>
            </a:lvl1pPr>
          </a:lstStyle>
          <a:p>
            <a:fld id="{0E973E00-A12D-4309-BB0C-5DBFA5830906}" type="slidenum">
              <a:rPr lang="en-AU" smtClean="0"/>
              <a:t>‹#›</a:t>
            </a:fld>
            <a:endParaRPr lang="en-A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205152-70D5-811E-385A-E03732D71908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xmlns="" val="hdr"/>
              </p:ext>
            </p:extLst>
          </p:nvPr>
        </p:nvSpPr>
        <p:spPr>
          <a:xfrm>
            <a:off x="5865813" y="63500"/>
            <a:ext cx="4889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AU" sz="10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OFFICIAL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C820FA-D10F-B52A-49E6-ADA3FA488BA9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30000"/>
            <a:biLevel thresh="75000"/>
          </a:blip>
          <a:stretch>
            <a:fillRect/>
          </a:stretch>
        </p:blipFill>
        <p:spPr>
          <a:xfrm>
            <a:off x="8942050" y="819947"/>
            <a:ext cx="3249950" cy="52686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540220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ransition spd="slow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9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>
              <a:lumMod val="9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>
              <a:lumMod val="9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>
              <a:lumMod val="9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9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9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36171E2D-D81E-EA46-9D5C-D0B6971A59F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22" b="1614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B23FD3-C42A-5049-BED4-6D597AAF1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9434"/>
            <a:ext cx="10515600" cy="921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78AADD-B94A-7449-A94D-F4B994CD2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05BCA-FC40-2D43-8148-E17F20FFAC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40875"/>
            <a:ext cx="4114800" cy="50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AU"/>
              <a:t>© Copyright North Metropolitan TAFE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BC871-57B4-0845-886F-69B6961E9359}"/>
              </a:ext>
            </a:extLst>
          </p:cNvPr>
          <p:cNvSpPr>
            <a:spLocks noGrp="1" noChangeAspect="1"/>
          </p:cNvSpPr>
          <p:nvPr>
            <p:ph type="sldNum" sz="quarter" idx="4"/>
          </p:nvPr>
        </p:nvSpPr>
        <p:spPr>
          <a:xfrm>
            <a:off x="10273800" y="6240875"/>
            <a:ext cx="1080000" cy="50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defRPr>
            </a:lvl1pPr>
          </a:lstStyle>
          <a:p>
            <a:fld id="{327F613D-7A8E-3A48-AF4E-A19DD3719B48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4C11DD-A15C-4F20-5497-445A07C596AC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xmlns="" val="hdr"/>
              </p:ext>
            </p:extLst>
          </p:nvPr>
        </p:nvSpPr>
        <p:spPr>
          <a:xfrm>
            <a:off x="5865813" y="63500"/>
            <a:ext cx="4889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AU" sz="10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OFFICIAL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F5C0C4-2700-5C2E-E243-A32AC6D7823C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50000"/>
            <a:alphaModFix amt="16000"/>
          </a:blip>
          <a:stretch>
            <a:fillRect/>
          </a:stretch>
        </p:blipFill>
        <p:spPr>
          <a:xfrm>
            <a:off x="8942050" y="819947"/>
            <a:ext cx="3249950" cy="52686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055460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ransition spd="slow"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bg1">
              <a:lumMod val="95000"/>
              <a:lumOff val="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bg1">
              <a:lumMod val="95000"/>
              <a:lumOff val="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bg1">
              <a:lumMod val="95000"/>
              <a:lumOff val="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>
              <a:lumMod val="95000"/>
              <a:lumOff val="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, rectangle&#10;&#10;Description automatically generated">
            <a:extLst>
              <a:ext uri="{FF2B5EF4-FFF2-40B4-BE49-F238E27FC236}">
                <a16:creationId xmlns:a16="http://schemas.microsoft.com/office/drawing/2014/main" id="{07A723EB-BC03-DD4E-9F7E-B3288E0DD89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98" b="1570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B23FD3-C42A-5049-BED4-6D597AAF1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9434"/>
            <a:ext cx="10515600" cy="921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78AADD-B94A-7449-A94D-F4B994CD2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05BCA-FC40-2D43-8148-E17F20FFAC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40875"/>
            <a:ext cx="4114800" cy="50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AU"/>
              <a:t>© Copyright North Metropolitan TAFE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BC871-57B4-0845-886F-69B6961E9359}"/>
              </a:ext>
            </a:extLst>
          </p:cNvPr>
          <p:cNvSpPr>
            <a:spLocks noGrp="1" noChangeAspect="1"/>
          </p:cNvSpPr>
          <p:nvPr>
            <p:ph type="sldNum" sz="quarter" idx="4"/>
          </p:nvPr>
        </p:nvSpPr>
        <p:spPr>
          <a:xfrm>
            <a:off x="10273800" y="6240875"/>
            <a:ext cx="1080000" cy="50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defRPr>
            </a:lvl1pPr>
          </a:lstStyle>
          <a:p>
            <a:fld id="{327F613D-7A8E-3A48-AF4E-A19DD3719B48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E11DD5-AE95-6FD5-F8ED-581EC2126623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xmlns="" val="hdr"/>
              </p:ext>
            </p:extLst>
          </p:nvPr>
        </p:nvSpPr>
        <p:spPr>
          <a:xfrm>
            <a:off x="5865813" y="63500"/>
            <a:ext cx="4889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AU" sz="10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OFFICIAL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B93067-C2A8-9188-F67D-1811D395F548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50000"/>
            <a:alphaModFix amt="16000"/>
          </a:blip>
          <a:stretch>
            <a:fillRect/>
          </a:stretch>
        </p:blipFill>
        <p:spPr>
          <a:xfrm>
            <a:off x="8942050" y="819947"/>
            <a:ext cx="3249950" cy="52686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267349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transition spd="slow"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bg1">
              <a:lumMod val="95000"/>
              <a:lumOff val="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bg1">
              <a:lumMod val="95000"/>
              <a:lumOff val="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bg1">
              <a:lumMod val="95000"/>
              <a:lumOff val="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>
              <a:lumMod val="95000"/>
              <a:lumOff val="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B23FD3-C42A-5049-BED4-6D597AAF1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9434"/>
            <a:ext cx="10515600" cy="921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78AADD-B94A-7449-A94D-F4B994CD2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05BCA-FC40-2D43-8148-E17F20FFAC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40875"/>
            <a:ext cx="4114800" cy="50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AU"/>
              <a:t>© Copyright North Metropolitan TAFE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BC871-57B4-0845-886F-69B6961E9359}"/>
              </a:ext>
            </a:extLst>
          </p:cNvPr>
          <p:cNvSpPr>
            <a:spLocks noGrp="1" noChangeAspect="1"/>
          </p:cNvSpPr>
          <p:nvPr>
            <p:ph type="sldNum" sz="quarter" idx="4"/>
          </p:nvPr>
        </p:nvSpPr>
        <p:spPr>
          <a:xfrm>
            <a:off x="10273800" y="6240875"/>
            <a:ext cx="1080000" cy="50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defRPr>
            </a:lvl1pPr>
          </a:lstStyle>
          <a:p>
            <a:fld id="{327F613D-7A8E-3A48-AF4E-A19DD3719B48}" type="slidenum">
              <a:rPr lang="en-AU" smtClean="0"/>
              <a:pPr/>
              <a:t>‹#›</a:t>
            </a:fld>
            <a:endParaRPr lang="en-AU"/>
          </a:p>
        </p:txBody>
      </p: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A7CC75FF-9724-8147-A0FC-729B7F64182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/>
          <a:stretch/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3C976-4323-BEC4-D794-29DE4A658554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xmlns="" val="hdr"/>
              </p:ext>
            </p:extLst>
          </p:nvPr>
        </p:nvSpPr>
        <p:spPr>
          <a:xfrm>
            <a:off x="5865813" y="63500"/>
            <a:ext cx="4889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AU" sz="10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OFFICIAL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561454-5231-CD4C-E25B-2A0FBF4C7721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16000"/>
            <a:biLevel thresh="25000"/>
          </a:blip>
          <a:stretch>
            <a:fillRect/>
          </a:stretch>
        </p:blipFill>
        <p:spPr>
          <a:xfrm>
            <a:off x="8942050" y="819947"/>
            <a:ext cx="3249950" cy="52686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995585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transition spd="slow"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9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>
              <a:lumMod val="9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>
              <a:lumMod val="9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>
              <a:lumMod val="9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9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9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, rectangle&#10;&#10;Description automatically generated">
            <a:extLst>
              <a:ext uri="{FF2B5EF4-FFF2-40B4-BE49-F238E27FC236}">
                <a16:creationId xmlns:a16="http://schemas.microsoft.com/office/drawing/2014/main" id="{51AD53CD-BBDA-9043-A0EF-5709EA63C29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" r="786"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B23FD3-C42A-5049-BED4-6D597AAF1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9434"/>
            <a:ext cx="10515600" cy="921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78AADD-B94A-7449-A94D-F4B994CD2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05BCA-FC40-2D43-8148-E17F20FFAC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40875"/>
            <a:ext cx="4114800" cy="50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AU"/>
              <a:t>© Copyright North Metropolitan TAFE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BC871-57B4-0845-886F-69B6961E9359}"/>
              </a:ext>
            </a:extLst>
          </p:cNvPr>
          <p:cNvSpPr>
            <a:spLocks noGrp="1" noChangeAspect="1"/>
          </p:cNvSpPr>
          <p:nvPr>
            <p:ph type="sldNum" sz="quarter" idx="4"/>
          </p:nvPr>
        </p:nvSpPr>
        <p:spPr>
          <a:xfrm>
            <a:off x="10273800" y="6240875"/>
            <a:ext cx="1080000" cy="50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defRPr>
            </a:lvl1pPr>
          </a:lstStyle>
          <a:p>
            <a:fld id="{3A6338CD-FB51-C544-9C7B-5E5A4109094C}" type="slidenum">
              <a:rPr lang="en-AU" smtClean="0"/>
              <a:t>‹#›</a:t>
            </a:fld>
            <a:endParaRPr lang="en-A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CC2F6B-FCEF-2A83-9D11-F99C242B3A0E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xmlns="" val="hdr"/>
              </p:ext>
            </p:extLst>
          </p:nvPr>
        </p:nvSpPr>
        <p:spPr>
          <a:xfrm>
            <a:off x="5865813" y="63500"/>
            <a:ext cx="4889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AU" sz="10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OFFICIAL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DCD787-14C6-1E61-13ED-101927EA526B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16000"/>
          </a:blip>
          <a:stretch>
            <a:fillRect/>
          </a:stretch>
        </p:blipFill>
        <p:spPr>
          <a:xfrm>
            <a:off x="8942050" y="819947"/>
            <a:ext cx="3249950" cy="52686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1974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transition spd="slow"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bg1">
              <a:lumMod val="95000"/>
              <a:lumOff val="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bg1">
              <a:lumMod val="95000"/>
              <a:lumOff val="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bg1">
              <a:lumMod val="95000"/>
              <a:lumOff val="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>
              <a:lumMod val="95000"/>
              <a:lumOff val="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36171E2D-D81E-EA46-9D5C-D0B6971A59F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22" b="1614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B23FD3-C42A-5049-BED4-6D597AAF1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9434"/>
            <a:ext cx="10515600" cy="921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78AADD-B94A-7449-A94D-F4B994CD2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05BCA-FC40-2D43-8148-E17F20FFAC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40875"/>
            <a:ext cx="4114800" cy="50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AU"/>
              <a:t>© Copyright North Metropolitan TAFE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BC871-57B4-0845-886F-69B6961E9359}"/>
              </a:ext>
            </a:extLst>
          </p:cNvPr>
          <p:cNvSpPr>
            <a:spLocks noGrp="1" noChangeAspect="1"/>
          </p:cNvSpPr>
          <p:nvPr>
            <p:ph type="sldNum" sz="quarter" idx="4"/>
          </p:nvPr>
        </p:nvSpPr>
        <p:spPr>
          <a:xfrm>
            <a:off x="10273800" y="6240875"/>
            <a:ext cx="1080000" cy="50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defRPr>
            </a:lvl1pPr>
          </a:lstStyle>
          <a:p>
            <a:fld id="{327F613D-7A8E-3A48-AF4E-A19DD3719B48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ED6E24-8DEC-3744-9360-4F74DC4CCB8F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xmlns="" val="hdr"/>
              </p:ext>
            </p:extLst>
          </p:nvPr>
        </p:nvSpPr>
        <p:spPr>
          <a:xfrm>
            <a:off x="5865813" y="63500"/>
            <a:ext cx="4889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AU" sz="10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OFFICIAL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3C2C9F-DCB7-A316-B061-B71274F85B8F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16000"/>
          </a:blip>
          <a:stretch>
            <a:fillRect/>
          </a:stretch>
        </p:blipFill>
        <p:spPr>
          <a:xfrm>
            <a:off x="8942050" y="819947"/>
            <a:ext cx="3249950" cy="52686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300798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ransition spd="slow"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bg1">
              <a:lumMod val="95000"/>
              <a:lumOff val="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bg1">
              <a:lumMod val="95000"/>
              <a:lumOff val="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bg1">
              <a:lumMod val="95000"/>
              <a:lumOff val="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>
              <a:lumMod val="95000"/>
              <a:lumOff val="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, rectangle&#10;&#10;Description automatically generated">
            <a:extLst>
              <a:ext uri="{FF2B5EF4-FFF2-40B4-BE49-F238E27FC236}">
                <a16:creationId xmlns:a16="http://schemas.microsoft.com/office/drawing/2014/main" id="{07A723EB-BC03-DD4E-9F7E-B3288E0DD89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98" b="1570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B23FD3-C42A-5049-BED4-6D597AAF1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9434"/>
            <a:ext cx="10515600" cy="921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78AADD-B94A-7449-A94D-F4B994CD2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05BCA-FC40-2D43-8148-E17F20FFAC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40875"/>
            <a:ext cx="4114800" cy="50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AU"/>
              <a:t>© Copyright North Metropolitan TAFE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BC871-57B4-0845-886F-69B6961E9359}"/>
              </a:ext>
            </a:extLst>
          </p:cNvPr>
          <p:cNvSpPr>
            <a:spLocks noGrp="1" noChangeAspect="1"/>
          </p:cNvSpPr>
          <p:nvPr>
            <p:ph type="sldNum" sz="quarter" idx="4"/>
          </p:nvPr>
        </p:nvSpPr>
        <p:spPr>
          <a:xfrm>
            <a:off x="10273800" y="6240875"/>
            <a:ext cx="1080000" cy="50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defRPr>
            </a:lvl1pPr>
          </a:lstStyle>
          <a:p>
            <a:fld id="{327F613D-7A8E-3A48-AF4E-A19DD3719B48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AF743F-302A-D5A5-923F-4E3553F2D647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xmlns="" val="hdr"/>
              </p:ext>
            </p:extLst>
          </p:nvPr>
        </p:nvSpPr>
        <p:spPr>
          <a:xfrm>
            <a:off x="5865813" y="63500"/>
            <a:ext cx="4889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AU" sz="10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OFFICIAL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BE2B0E-C479-8999-813C-931896F81869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16000"/>
          </a:blip>
          <a:stretch>
            <a:fillRect/>
          </a:stretch>
        </p:blipFill>
        <p:spPr>
          <a:xfrm>
            <a:off x="8942050" y="819947"/>
            <a:ext cx="3249950" cy="52686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959627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</p:sldLayoutIdLst>
  <p:transition spd="slow"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bg1">
              <a:lumMod val="95000"/>
              <a:lumOff val="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bg1">
              <a:lumMod val="95000"/>
              <a:lumOff val="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bg1">
              <a:lumMod val="95000"/>
              <a:lumOff val="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>
              <a:lumMod val="95000"/>
              <a:lumOff val="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065F1D14-4430-FC90-3C26-E7C64BE298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>
            <a:normAutofit fontScale="90000"/>
          </a:bodyPr>
          <a:lstStyle/>
          <a:p>
            <a:br>
              <a:rPr lang="en-AU"/>
            </a:br>
            <a:r>
              <a:rPr lang="en-AU"/>
              <a:t>Web Technologies: Introduction</a:t>
            </a:r>
          </a:p>
        </p:txBody>
      </p:sp>
      <p:sp>
        <p:nvSpPr>
          <p:cNvPr id="29" name="Subtitle 28">
            <a:extLst>
              <a:ext uri="{FF2B5EF4-FFF2-40B4-BE49-F238E27FC236}">
                <a16:creationId xmlns:a16="http://schemas.microsoft.com/office/drawing/2014/main" id="{1C085F66-B097-8E41-C65E-FB613CEF61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/>
              <a:t>ICT40120 Certificate IV in Information Technology (Programming)</a:t>
            </a:r>
          </a:p>
        </p:txBody>
      </p:sp>
      <p:graphicFrame>
        <p:nvGraphicFramePr>
          <p:cNvPr id="36" name="Table 36">
            <a:extLst>
              <a:ext uri="{FF2B5EF4-FFF2-40B4-BE49-F238E27FC236}">
                <a16:creationId xmlns:a16="http://schemas.microsoft.com/office/drawing/2014/main" id="{740E6E62-3521-150E-78A6-322B5A2C948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476761145"/>
              </p:ext>
            </p:extLst>
          </p:nvPr>
        </p:nvGraphicFramePr>
        <p:xfrm>
          <a:off x="1524000" y="3771900"/>
          <a:ext cx="9144000" cy="1112520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1681537">
                  <a:extLst>
                    <a:ext uri="{9D8B030D-6E8A-4147-A177-3AD203B41FA5}">
                      <a16:colId xmlns:a16="http://schemas.microsoft.com/office/drawing/2014/main" val="3907653306"/>
                    </a:ext>
                  </a:extLst>
                </a:gridCol>
                <a:gridCol w="7462463">
                  <a:extLst>
                    <a:ext uri="{9D8B030D-6E8A-4147-A177-3AD203B41FA5}">
                      <a16:colId xmlns:a16="http://schemas.microsoft.com/office/drawing/2014/main" val="30382548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Code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Title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324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/>
                        <a:t>ICTWEB441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/>
                        <a:t>Produce basic client-side script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1864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/>
                        <a:t>ICTWEB452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/>
                        <a:t>Create a markup language document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4588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0433223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73157-7D4C-4413-9455-A6DCBBD2F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9434"/>
            <a:ext cx="10515600" cy="921254"/>
          </a:xfrm>
        </p:spPr>
        <p:txBody>
          <a:bodyPr/>
          <a:lstStyle/>
          <a:p>
            <a:r>
              <a:rPr lang="en-AU" dirty="0"/>
              <a:t>Inline 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FA502-DEA4-4E56-A1A3-DFE5B334A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 dirty="0"/>
              <a:t>Example</a:t>
            </a:r>
          </a:p>
        </p:txBody>
      </p:sp>
      <p:pic>
        <p:nvPicPr>
          <p:cNvPr id="5" name="Picture 4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AB9FAC88-EA04-6B0F-8AF9-B19895392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825625"/>
            <a:ext cx="7772400" cy="416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71122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73157-7D4C-4413-9455-A6DCBBD2F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CSS in HTML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FA502-DEA4-4E56-A1A3-DFE5B334A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AU" dirty="0">
                <a:cs typeface="Calibri" panose="020F0502020204030204"/>
              </a:rPr>
              <a:t>Special situations</a:t>
            </a:r>
          </a:p>
          <a:p>
            <a:r>
              <a:rPr lang="en-AU" dirty="0">
                <a:cs typeface="Calibri" panose="020F0502020204030204"/>
              </a:rPr>
              <a:t>Enclosed in an HTML file in the HEAD</a:t>
            </a:r>
          </a:p>
          <a:p>
            <a:r>
              <a:rPr lang="en-AU" dirty="0">
                <a:cs typeface="Calibri" panose="020F0502020204030204"/>
              </a:rPr>
              <a:t>Uses the &lt;style&gt; … &lt;/style&gt; element</a:t>
            </a:r>
          </a:p>
          <a:p>
            <a:r>
              <a:rPr lang="en-AU" dirty="0">
                <a:cs typeface="Calibri" panose="020F0502020204030204"/>
              </a:rPr>
              <a:t>Also very cumbersome to maintain</a:t>
            </a:r>
          </a:p>
        </p:txBody>
      </p:sp>
    </p:spTree>
    <p:extLst>
      <p:ext uri="{BB962C8B-B14F-4D97-AF65-F5344CB8AC3E}">
        <p14:creationId xmlns:p14="http://schemas.microsoft.com/office/powerpoint/2010/main" val="542924273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73157-7D4C-4413-9455-A6DCBBD2F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CSS in HTML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FA502-DEA4-4E56-A1A3-DFE5B334A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AU" dirty="0">
                <a:cs typeface="Calibri" panose="020F0502020204030204"/>
              </a:rPr>
              <a:t>Example</a:t>
            </a:r>
          </a:p>
          <a:p>
            <a:pPr marL="0" indent="0">
              <a:buNone/>
            </a:pPr>
            <a:endParaRPr lang="en-AU" dirty="0">
              <a:cs typeface="Calibri" panose="020F0502020204030204"/>
            </a:endParaRPr>
          </a:p>
        </p:txBody>
      </p:sp>
      <p:pic>
        <p:nvPicPr>
          <p:cNvPr id="5" name="Picture 4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1A561B9E-CD07-C536-AFE6-EF0A58934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666" y="858553"/>
            <a:ext cx="5980134" cy="523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40374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73157-7D4C-4413-9455-A6DCBBD2F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External CSS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FA502-DEA4-4E56-A1A3-DFE5B334A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AU" dirty="0">
                <a:cs typeface="Calibri" panose="020F0502020204030204"/>
              </a:rPr>
              <a:t>Best method</a:t>
            </a:r>
          </a:p>
          <a:p>
            <a:r>
              <a:rPr lang="en-AU" dirty="0">
                <a:cs typeface="Calibri" panose="020F0502020204030204"/>
              </a:rPr>
              <a:t>Reduces file sizes</a:t>
            </a:r>
          </a:p>
          <a:p>
            <a:r>
              <a:rPr lang="en-AU" dirty="0">
                <a:cs typeface="Calibri" panose="020F0502020204030204"/>
              </a:rPr>
              <a:t>Reduces redundancy</a:t>
            </a:r>
          </a:p>
          <a:p>
            <a:r>
              <a:rPr lang="en-AU" dirty="0">
                <a:cs typeface="Calibri" panose="020F0502020204030204"/>
              </a:rPr>
              <a:t>Improves site consistency</a:t>
            </a:r>
          </a:p>
          <a:p>
            <a:r>
              <a:rPr lang="en-AU" dirty="0">
                <a:cs typeface="Calibri" panose="020F0502020204030204"/>
              </a:rPr>
              <a:t>Much easier to maintain</a:t>
            </a:r>
          </a:p>
        </p:txBody>
      </p:sp>
    </p:spTree>
    <p:extLst>
      <p:ext uri="{BB962C8B-B14F-4D97-AF65-F5344CB8AC3E}">
        <p14:creationId xmlns:p14="http://schemas.microsoft.com/office/powerpoint/2010/main" val="3019707516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73157-7D4C-4413-9455-A6DCBBD2F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External CSS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FA502-DEA4-4E56-A1A3-DFE5B334A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AU" dirty="0">
                <a:cs typeface="Calibri" panose="020F0502020204030204"/>
              </a:rPr>
              <a:t>Example</a:t>
            </a:r>
          </a:p>
          <a:p>
            <a:pPr lvl="1"/>
            <a:r>
              <a:rPr lang="en-AU" dirty="0">
                <a:cs typeface="Calibri" panose="020F0502020204030204"/>
              </a:rPr>
              <a:t>the link to the external stylesheet</a:t>
            </a:r>
          </a:p>
        </p:txBody>
      </p:sp>
      <p:pic>
        <p:nvPicPr>
          <p:cNvPr id="7" name="Picture 6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A8A9B1F7-184E-C742-3E4B-43AA10E18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886" y="3125723"/>
            <a:ext cx="6770914" cy="296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16873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73157-7D4C-4413-9455-A6DCBBD2F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External CSS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FA502-DEA4-4E56-A1A3-DFE5B334A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AU" dirty="0">
                <a:cs typeface="Calibri" panose="020F0502020204030204"/>
              </a:rPr>
              <a:t>Example</a:t>
            </a:r>
          </a:p>
          <a:p>
            <a:pPr lvl="1"/>
            <a:r>
              <a:rPr lang="en-AU" dirty="0">
                <a:cs typeface="Calibri" panose="020F0502020204030204"/>
              </a:rPr>
              <a:t>the external stylesheet</a:t>
            </a:r>
          </a:p>
        </p:txBody>
      </p:sp>
      <p:pic>
        <p:nvPicPr>
          <p:cNvPr id="5" name="Picture 4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F46622D5-BD64-766B-801C-28E85EF27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746" y="1302032"/>
            <a:ext cx="5238054" cy="487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45020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73157-7D4C-4413-9455-A6DCBBD2F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CSS Reset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FA502-DEA4-4E56-A1A3-DFE5B334A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AU" dirty="0">
                <a:cs typeface="Calibri" panose="020F0502020204030204"/>
              </a:rPr>
              <a:t>Why reset?</a:t>
            </a:r>
          </a:p>
          <a:p>
            <a:r>
              <a:rPr lang="en-AU" dirty="0">
                <a:cs typeface="Calibri" panose="020F0502020204030204"/>
              </a:rPr>
              <a:t>How to reset?</a:t>
            </a:r>
          </a:p>
          <a:p>
            <a:r>
              <a:rPr lang="en-AU" dirty="0">
                <a:cs typeface="Calibri" panose="020F0502020204030204"/>
              </a:rPr>
              <a:t>Examples of CSS Reset</a:t>
            </a:r>
          </a:p>
          <a:p>
            <a:r>
              <a:rPr lang="en-AU" dirty="0">
                <a:cs typeface="Calibri" panose="020F0502020204030204"/>
              </a:rPr>
              <a:t>We will use …</a:t>
            </a:r>
          </a:p>
        </p:txBody>
      </p:sp>
    </p:spTree>
    <p:extLst>
      <p:ext uri="{BB962C8B-B14F-4D97-AF65-F5344CB8AC3E}">
        <p14:creationId xmlns:p14="http://schemas.microsoft.com/office/powerpoint/2010/main" val="2620321602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73157-7D4C-4413-9455-A6DCBBD2F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CSS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FA502-DEA4-4E56-A1A3-DFE5B334A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AU" dirty="0">
                <a:cs typeface="Calibri" panose="020F0502020204030204"/>
              </a:rPr>
              <a:t>Colour</a:t>
            </a:r>
          </a:p>
          <a:p>
            <a:r>
              <a:rPr lang="en-AU" dirty="0">
                <a:cs typeface="Calibri" panose="020F0502020204030204"/>
              </a:rPr>
              <a:t>Font Size</a:t>
            </a:r>
          </a:p>
          <a:p>
            <a:endParaRPr lang="en-AU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62752628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73157-7D4C-4413-9455-A6DCBBD2F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Box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FA502-DEA4-4E56-A1A3-DFE5B334A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AU" dirty="0">
                <a:cs typeface="Calibri" panose="020F0502020204030204"/>
              </a:rPr>
              <a:t>The two versions</a:t>
            </a:r>
          </a:p>
          <a:p>
            <a:r>
              <a:rPr lang="en-AU" dirty="0">
                <a:cs typeface="Calibri" panose="020F0502020204030204"/>
              </a:rPr>
              <a:t>Why use the modern version</a:t>
            </a:r>
          </a:p>
        </p:txBody>
      </p:sp>
    </p:spTree>
    <p:extLst>
      <p:ext uri="{BB962C8B-B14F-4D97-AF65-F5344CB8AC3E}">
        <p14:creationId xmlns:p14="http://schemas.microsoft.com/office/powerpoint/2010/main" val="1230864805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73157-7D4C-4413-9455-A6DCBBD2F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CSS Basics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FA502-DEA4-4E56-A1A3-DFE5B334A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AU" dirty="0">
                <a:cs typeface="Calibri" panose="020F0502020204030204"/>
              </a:rPr>
              <a:t>Border</a:t>
            </a:r>
          </a:p>
          <a:p>
            <a:r>
              <a:rPr lang="en-AU" dirty="0">
                <a:cs typeface="Calibri" panose="020F0502020204030204"/>
              </a:rPr>
              <a:t>Padding</a:t>
            </a:r>
          </a:p>
          <a:p>
            <a:r>
              <a:rPr lang="en-AU" dirty="0">
                <a:cs typeface="Calibri" panose="020F0502020204030204"/>
              </a:rPr>
              <a:t>Margin</a:t>
            </a:r>
          </a:p>
          <a:p>
            <a:r>
              <a:rPr lang="en-AU" dirty="0" err="1">
                <a:cs typeface="Calibri" panose="020F0502020204030204"/>
              </a:rPr>
              <a:t>TRouBLe</a:t>
            </a:r>
            <a:r>
              <a:rPr lang="en-AU" dirty="0">
                <a:cs typeface="Calibri" panose="020F0502020204030204"/>
              </a:rPr>
              <a:t> mnemonic</a:t>
            </a:r>
          </a:p>
          <a:p>
            <a:r>
              <a:rPr lang="en-AU" dirty="0">
                <a:cs typeface="Calibri" panose="020F0502020204030204"/>
              </a:rPr>
              <a:t>T R B L</a:t>
            </a:r>
          </a:p>
          <a:p>
            <a:r>
              <a:rPr lang="en-AU" dirty="0">
                <a:cs typeface="Calibri" panose="020F0502020204030204"/>
              </a:rPr>
              <a:t>T R+L B</a:t>
            </a:r>
          </a:p>
          <a:p>
            <a:r>
              <a:rPr lang="en-AU" dirty="0">
                <a:cs typeface="Calibri" panose="020F0502020204030204"/>
              </a:rPr>
              <a:t>T+B R+L</a:t>
            </a:r>
          </a:p>
          <a:p>
            <a:r>
              <a:rPr lang="en-AU" dirty="0">
                <a:cs typeface="Calibri" panose="020F0502020204030204"/>
              </a:rPr>
              <a:t>TRBL</a:t>
            </a:r>
          </a:p>
        </p:txBody>
      </p:sp>
    </p:spTree>
    <p:extLst>
      <p:ext uri="{BB962C8B-B14F-4D97-AF65-F5344CB8AC3E}">
        <p14:creationId xmlns:p14="http://schemas.microsoft.com/office/powerpoint/2010/main" val="404399309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065F1D14-4430-FC90-3C26-E7C64BE298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>
            <a:normAutofit/>
          </a:bodyPr>
          <a:lstStyle/>
          <a:p>
            <a:br>
              <a:rPr lang="en-AU"/>
            </a:br>
            <a:r>
              <a:rPr lang="en-AU"/>
              <a:t>Web Tech: Sessions</a:t>
            </a:r>
          </a:p>
        </p:txBody>
      </p:sp>
      <p:sp>
        <p:nvSpPr>
          <p:cNvPr id="29" name="Subtitle 28">
            <a:extLst>
              <a:ext uri="{FF2B5EF4-FFF2-40B4-BE49-F238E27FC236}">
                <a16:creationId xmlns:a16="http://schemas.microsoft.com/office/drawing/2014/main" id="{1C085F66-B097-8E41-C65E-FB613CEF61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/>
              <a:t>ICT40120 Certificate IV in Information Technology (Programming)</a:t>
            </a:r>
          </a:p>
        </p:txBody>
      </p:sp>
      <p:graphicFrame>
        <p:nvGraphicFramePr>
          <p:cNvPr id="43" name="Table 36">
            <a:extLst>
              <a:ext uri="{FF2B5EF4-FFF2-40B4-BE49-F238E27FC236}">
                <a16:creationId xmlns:a16="http://schemas.microsoft.com/office/drawing/2014/main" id="{F3851BF3-76D2-D5E7-A4A8-9CDBF5AA32DB}"/>
              </a:ext>
            </a:extLst>
          </p:cNvPr>
          <p:cNvGraphicFramePr>
            <a:graphicFrameLocks noGrp="1"/>
          </p:cNvGraphicFramePr>
          <p:nvPr>
            <p:ph type="tbl" sz="quarter" idx="13"/>
          </p:nvPr>
        </p:nvGraphicFramePr>
        <p:xfrm>
          <a:off x="1524000" y="3771900"/>
          <a:ext cx="9144000" cy="1112520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1681537">
                  <a:extLst>
                    <a:ext uri="{9D8B030D-6E8A-4147-A177-3AD203B41FA5}">
                      <a16:colId xmlns:a16="http://schemas.microsoft.com/office/drawing/2014/main" val="3907653306"/>
                    </a:ext>
                  </a:extLst>
                </a:gridCol>
                <a:gridCol w="7462463">
                  <a:extLst>
                    <a:ext uri="{9D8B030D-6E8A-4147-A177-3AD203B41FA5}">
                      <a16:colId xmlns:a16="http://schemas.microsoft.com/office/drawing/2014/main" val="30382548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Code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Title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324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/>
                        <a:t>ICTWEB441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/>
                        <a:t>Produce basic client-side script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1864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/>
                        <a:t>ICTWEB452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/>
                        <a:t>Create a markup language document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4588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4857374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73157-7D4C-4413-9455-A6DCBBD2F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CSS Basics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FA502-DEA4-4E56-A1A3-DFE5B334A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AU" dirty="0">
                <a:cs typeface="Calibri" panose="020F0502020204030204"/>
              </a:rPr>
              <a:t>CSS Grid</a:t>
            </a:r>
          </a:p>
        </p:txBody>
      </p:sp>
    </p:spTree>
    <p:extLst>
      <p:ext uri="{BB962C8B-B14F-4D97-AF65-F5344CB8AC3E}">
        <p14:creationId xmlns:p14="http://schemas.microsoft.com/office/powerpoint/2010/main" val="2746320352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73157-7D4C-4413-9455-A6DCBBD2F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CSS Basics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FA502-DEA4-4E56-A1A3-DFE5B334A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AU" dirty="0">
                <a:cs typeface="Calibri" panose="020F0502020204030204"/>
              </a:rPr>
              <a:t>CSS Flexbox</a:t>
            </a:r>
          </a:p>
        </p:txBody>
      </p:sp>
    </p:spTree>
    <p:extLst>
      <p:ext uri="{BB962C8B-B14F-4D97-AF65-F5344CB8AC3E}">
        <p14:creationId xmlns:p14="http://schemas.microsoft.com/office/powerpoint/2010/main" val="1110593161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73157-7D4C-4413-9455-A6DCBBD2F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CSS Basics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FA502-DEA4-4E56-A1A3-DFE5B334A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AU" dirty="0">
                <a:cs typeface="Calibri" panose="020F0502020204030204"/>
              </a:rPr>
              <a:t>CSS Flexbox</a:t>
            </a:r>
          </a:p>
        </p:txBody>
      </p:sp>
    </p:spTree>
    <p:extLst>
      <p:ext uri="{BB962C8B-B14F-4D97-AF65-F5344CB8AC3E}">
        <p14:creationId xmlns:p14="http://schemas.microsoft.com/office/powerpoint/2010/main" val="3662668124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256A80-CA06-C8F7-AADD-A23637D293C2}"/>
              </a:ext>
            </a:extLst>
          </p:cNvPr>
          <p:cNvSpPr txBox="1"/>
          <p:nvPr/>
        </p:nvSpPr>
        <p:spPr>
          <a:xfrm>
            <a:off x="622169" y="1828800"/>
            <a:ext cx="109728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5600" dirty="0"/>
              <a:t>🦆</a:t>
            </a:r>
          </a:p>
        </p:txBody>
      </p:sp>
    </p:spTree>
    <p:extLst>
      <p:ext uri="{BB962C8B-B14F-4D97-AF65-F5344CB8AC3E}">
        <p14:creationId xmlns:p14="http://schemas.microsoft.com/office/powerpoint/2010/main" val="3998398654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73157-7D4C-4413-9455-A6DCBBD2F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FA502-DEA4-4E56-A1A3-DFE5B334A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AU"/>
              <a:t>A session is a component of study</a:t>
            </a:r>
          </a:p>
          <a:p>
            <a:r>
              <a:rPr lang="en-AU"/>
              <a:t>Sessions may include:</a:t>
            </a:r>
            <a:endParaRPr lang="en-AU">
              <a:cs typeface="Calibri"/>
            </a:endParaRPr>
          </a:p>
          <a:p>
            <a:pPr lvl="2">
              <a:buFont typeface="Courier New" panose="020B0604020202020204" pitchFamily="34" charset="0"/>
              <a:buChar char="o"/>
            </a:pPr>
            <a:r>
              <a:rPr lang="en-AU"/>
              <a:t> Notes</a:t>
            </a:r>
            <a:endParaRPr lang="en-AU">
              <a:cs typeface="Calibri"/>
            </a:endParaRPr>
          </a:p>
          <a:p>
            <a:pPr lvl="2">
              <a:buFont typeface="Courier New" panose="020B0604020202020204" pitchFamily="34" charset="0"/>
              <a:buChar char="o"/>
            </a:pPr>
            <a:r>
              <a:rPr lang="en-AU"/>
              <a:t> Demonstrations</a:t>
            </a:r>
            <a:endParaRPr lang="en-AU">
              <a:cs typeface="Calibri" panose="020F0502020204030204"/>
            </a:endParaRPr>
          </a:p>
          <a:p>
            <a:pPr lvl="2">
              <a:buFont typeface="Courier New" panose="020B0604020202020204" pitchFamily="34" charset="0"/>
              <a:buChar char="o"/>
            </a:pPr>
            <a:r>
              <a:rPr lang="en-AU"/>
              <a:t> Challenges</a:t>
            </a:r>
            <a:endParaRPr lang="en-AU">
              <a:cs typeface="Calibri" panose="020F0502020204030204"/>
            </a:endParaRPr>
          </a:p>
          <a:p>
            <a:pPr lvl="2">
              <a:buFont typeface="Courier New" panose="020B0604020202020204" pitchFamily="34" charset="0"/>
              <a:buChar char="o"/>
            </a:pPr>
            <a:r>
              <a:rPr lang="en-AU"/>
              <a:t> Out of class activities</a:t>
            </a:r>
            <a:endParaRPr lang="en-AU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20252422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065F1D14-4430-FC90-3C26-E7C64BE29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br>
              <a:rPr lang="en-AU" dirty="0"/>
            </a:br>
            <a:r>
              <a:rPr lang="en-AU" dirty="0"/>
              <a:t>4: CSS3 Basics </a:t>
            </a:r>
          </a:p>
        </p:txBody>
      </p:sp>
      <p:sp>
        <p:nvSpPr>
          <p:cNvPr id="29" name="Subtitle 28">
            <a:extLst>
              <a:ext uri="{FF2B5EF4-FFF2-40B4-BE49-F238E27FC236}">
                <a16:creationId xmlns:a16="http://schemas.microsoft.com/office/drawing/2014/main" id="{1C085F66-B097-8E41-C65E-FB613CEF61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ICT40120 Certificate IV in Information Technology (Programming)</a:t>
            </a:r>
          </a:p>
        </p:txBody>
      </p:sp>
    </p:spTree>
    <p:extLst>
      <p:ext uri="{BB962C8B-B14F-4D97-AF65-F5344CB8AC3E}">
        <p14:creationId xmlns:p14="http://schemas.microsoft.com/office/powerpoint/2010/main" val="2067042359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73157-7D4C-4413-9455-A6DCBBD2F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CSS?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FA502-DEA4-4E56-A1A3-DFE5B334A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AU" dirty="0">
                <a:cs typeface="Calibri" panose="020F0502020204030204"/>
              </a:rPr>
              <a:t>Cascading Style Sheets</a:t>
            </a:r>
          </a:p>
          <a:p>
            <a:pPr lvl="1"/>
            <a:r>
              <a:rPr lang="en-AU" dirty="0">
                <a:cs typeface="Calibri" panose="020F0502020204030204"/>
              </a:rPr>
              <a:t>Currently Release 3</a:t>
            </a:r>
          </a:p>
          <a:p>
            <a:pPr lvl="1"/>
            <a:r>
              <a:rPr lang="en-AU" dirty="0">
                <a:cs typeface="Calibri" panose="020F0502020204030204"/>
              </a:rPr>
              <a:t>CSS no longer has full releases</a:t>
            </a:r>
          </a:p>
          <a:p>
            <a:pPr lvl="1"/>
            <a:r>
              <a:rPr lang="en-AU" dirty="0">
                <a:cs typeface="Calibri" panose="020F0502020204030204"/>
              </a:rPr>
              <a:t>CSS3 is a collection of modules</a:t>
            </a:r>
          </a:p>
          <a:p>
            <a:pPr lvl="1"/>
            <a:r>
              <a:rPr lang="en-AU" dirty="0">
                <a:cs typeface="Calibri" panose="020F0502020204030204"/>
              </a:rPr>
              <a:t>Modules are added/edited/deprecated</a:t>
            </a:r>
          </a:p>
        </p:txBody>
      </p:sp>
    </p:spTree>
    <p:extLst>
      <p:ext uri="{BB962C8B-B14F-4D97-AF65-F5344CB8AC3E}">
        <p14:creationId xmlns:p14="http://schemas.microsoft.com/office/powerpoint/2010/main" val="3061207535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73157-7D4C-4413-9455-A6DCBBD2F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CSS?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FA502-DEA4-4E56-A1A3-DFE5B334A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AU" dirty="0">
                <a:cs typeface="Calibri" panose="020F0502020204030204"/>
              </a:rPr>
              <a:t>Gives the content style</a:t>
            </a:r>
          </a:p>
          <a:p>
            <a:pPr lvl="1"/>
            <a:r>
              <a:rPr lang="en-AU" dirty="0">
                <a:cs typeface="Calibri" panose="020F0502020204030204"/>
              </a:rPr>
              <a:t>Similar to taking a battered and worn table</a:t>
            </a:r>
          </a:p>
          <a:p>
            <a:pPr lvl="1"/>
            <a:r>
              <a:rPr lang="en-AU" dirty="0">
                <a:cs typeface="Calibri" panose="020F0502020204030204"/>
              </a:rPr>
              <a:t>And restoring it</a:t>
            </a:r>
          </a:p>
          <a:p>
            <a:endParaRPr lang="en-AU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22673873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73157-7D4C-4413-9455-A6DCBBD2F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CSS?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FA502-DEA4-4E56-A1A3-DFE5B334A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AU" dirty="0">
                <a:cs typeface="Calibri" panose="020F0502020204030204"/>
              </a:rPr>
              <a:t>Style requires good semantic HTML</a:t>
            </a:r>
          </a:p>
          <a:p>
            <a:r>
              <a:rPr lang="en-AU" dirty="0">
                <a:cs typeface="Calibri" panose="020F0502020204030204"/>
              </a:rPr>
              <a:t>A poor HTML structure?</a:t>
            </a:r>
          </a:p>
          <a:p>
            <a:pPr lvl="1"/>
            <a:r>
              <a:rPr lang="en-AU" dirty="0">
                <a:cs typeface="Calibri" panose="020F0502020204030204"/>
              </a:rPr>
              <a:t>CSS is difficult to implement</a:t>
            </a:r>
          </a:p>
          <a:p>
            <a:pPr lvl="1"/>
            <a:r>
              <a:rPr lang="en-AU" dirty="0">
                <a:cs typeface="Calibri" panose="020F0502020204030204"/>
              </a:rPr>
              <a:t>CSS is much harder to maintain</a:t>
            </a:r>
          </a:p>
          <a:p>
            <a:endParaRPr lang="en-AU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04340590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73157-7D4C-4413-9455-A6DCBBD2F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CSS?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FA502-DEA4-4E56-A1A3-DFE5B334A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AU" dirty="0">
                <a:cs typeface="Calibri" panose="020F0502020204030204"/>
              </a:rPr>
              <a:t>Three ways to implement CSS</a:t>
            </a:r>
          </a:p>
          <a:p>
            <a:pPr lvl="1"/>
            <a:r>
              <a:rPr lang="en-AU" dirty="0">
                <a:cs typeface="Calibri" panose="020F0502020204030204"/>
              </a:rPr>
              <a:t>Inline CSS</a:t>
            </a:r>
          </a:p>
          <a:p>
            <a:pPr lvl="1"/>
            <a:r>
              <a:rPr lang="en-AU" dirty="0">
                <a:cs typeface="Calibri" panose="020F0502020204030204"/>
              </a:rPr>
              <a:t>In file CSS</a:t>
            </a:r>
          </a:p>
          <a:p>
            <a:pPr lvl="1"/>
            <a:r>
              <a:rPr lang="en-AU" dirty="0">
                <a:cs typeface="Calibri" panose="020F0502020204030204"/>
              </a:rPr>
              <a:t>External CSS</a:t>
            </a:r>
          </a:p>
        </p:txBody>
      </p:sp>
    </p:spTree>
    <p:extLst>
      <p:ext uri="{BB962C8B-B14F-4D97-AF65-F5344CB8AC3E}">
        <p14:creationId xmlns:p14="http://schemas.microsoft.com/office/powerpoint/2010/main" val="257782836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73157-7D4C-4413-9455-A6DCBBD2F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9434"/>
            <a:ext cx="10515600" cy="921254"/>
          </a:xfrm>
        </p:spPr>
        <p:txBody>
          <a:bodyPr/>
          <a:lstStyle/>
          <a:p>
            <a:r>
              <a:rPr lang="en-AU" dirty="0"/>
              <a:t>Inline 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FA502-DEA4-4E56-A1A3-DFE5B334A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 dirty="0"/>
              <a:t>Bad practice for large sites</a:t>
            </a:r>
          </a:p>
          <a:p>
            <a:r>
              <a:rPr lang="en-AU" dirty="0"/>
              <a:t>Often used for HTML eMail</a:t>
            </a:r>
          </a:p>
          <a:p>
            <a:pPr lvl="1"/>
            <a:r>
              <a:rPr lang="en-AU" dirty="0"/>
              <a:t>Mail client limitations</a:t>
            </a:r>
          </a:p>
          <a:p>
            <a:r>
              <a:rPr lang="en-AU" dirty="0"/>
              <a:t>Used for very special situations</a:t>
            </a:r>
          </a:p>
        </p:txBody>
      </p:sp>
    </p:spTree>
    <p:extLst>
      <p:ext uri="{BB962C8B-B14F-4D97-AF65-F5344CB8AC3E}">
        <p14:creationId xmlns:p14="http://schemas.microsoft.com/office/powerpoint/2010/main" val="1108111049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TAFE-White-BG-C">
  <a:themeElements>
    <a:clrScheme name="NMTAF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D5FF"/>
      </a:hlink>
      <a:folHlink>
        <a:srgbClr val="FF89D8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-2023.potx" id="{921313E3-754C-4B0C-B337-F29123D3135B}" vid="{C92A6A38-762D-4D1E-84F6-35B86993516B}"/>
    </a:ext>
  </a:extLst>
</a:theme>
</file>

<file path=ppt/theme/theme10.xml><?xml version="1.0" encoding="utf-8"?>
<a:theme xmlns:a="http://schemas.openxmlformats.org/drawingml/2006/main" name="1_TAFE-White-BG-C">
  <a:themeElements>
    <a:clrScheme name="NMTAF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D5FF"/>
      </a:hlink>
      <a:folHlink>
        <a:srgbClr val="FF89D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AFE-White-BG-C" id="{512C2FDB-8C93-844A-9C7C-E16B2F56908F}" vid="{F409DB23-9C1D-2B4A-B99D-0844671217B0}"/>
    </a:ext>
  </a:extLst>
</a:theme>
</file>

<file path=ppt/theme/theme11.xml><?xml version="1.0" encoding="utf-8"?>
<a:theme xmlns:a="http://schemas.openxmlformats.org/drawingml/2006/main" name="10_Office Theme">
  <a:themeElements>
    <a:clrScheme name="NMTAF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D5FF"/>
      </a:hlink>
      <a:folHlink>
        <a:srgbClr val="FF89D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Office Theme">
  <a:themeElements>
    <a:clrScheme name="NMTAF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D5FF"/>
      </a:hlink>
      <a:folHlink>
        <a:srgbClr val="FF89D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2_Office Theme">
  <a:themeElements>
    <a:clrScheme name="NMTAF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D5FF"/>
      </a:hlink>
      <a:folHlink>
        <a:srgbClr val="FF89D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TAFE-White-BG-B">
  <a:themeElements>
    <a:clrScheme name="NMTAF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D5FF"/>
      </a:hlink>
      <a:folHlink>
        <a:srgbClr val="FF89D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AFE-White-BG-B" id="{2956925C-A3E0-A44D-A1CA-96DE5E326E72}" vid="{BF725D3F-94CF-3B48-BC06-35479312206A}"/>
    </a:ext>
  </a:extLst>
</a:theme>
</file>

<file path=ppt/theme/theme2.xml><?xml version="1.0" encoding="utf-8"?>
<a:theme xmlns:a="http://schemas.openxmlformats.org/drawingml/2006/main" name="8_Office Theme">
  <a:themeElements>
    <a:clrScheme name="NMTAF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D5FF"/>
      </a:hlink>
      <a:folHlink>
        <a:srgbClr val="FF89D8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-2023.potx" id="{921313E3-754C-4B0C-B337-F29123D3135B}" vid="{D1B6720D-EE33-4432-8F34-AC78FA415D44}"/>
    </a:ext>
  </a:extLst>
</a:theme>
</file>

<file path=ppt/theme/theme3.xml><?xml version="1.0" encoding="utf-8"?>
<a:theme xmlns:a="http://schemas.openxmlformats.org/drawingml/2006/main" name="9_Office Theme">
  <a:themeElements>
    <a:clrScheme name="NMTAF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D5FF"/>
      </a:hlink>
      <a:folHlink>
        <a:srgbClr val="FF89D8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-2023.potx" id="{921313E3-754C-4B0C-B337-F29123D3135B}" vid="{D1B6720D-EE33-4432-8F34-AC78FA415D44}"/>
    </a:ext>
  </a:extLst>
</a:theme>
</file>

<file path=ppt/theme/theme4.xml><?xml version="1.0" encoding="utf-8"?>
<a:theme xmlns:a="http://schemas.openxmlformats.org/drawingml/2006/main" name="3_Office Theme">
  <a:themeElements>
    <a:clrScheme name="NMTAF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D5FF"/>
      </a:hlink>
      <a:folHlink>
        <a:srgbClr val="FF89D8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-2023.potx" id="{921313E3-754C-4B0C-B337-F29123D3135B}" vid="{74005428-A334-41FB-9C76-B70EADF29CBB}"/>
    </a:ext>
  </a:extLst>
</a:theme>
</file>

<file path=ppt/theme/theme5.xml><?xml version="1.0" encoding="utf-8"?>
<a:theme xmlns:a="http://schemas.openxmlformats.org/drawingml/2006/main" name="4_Office Theme">
  <a:themeElements>
    <a:clrScheme name="NMTAF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D5FF"/>
      </a:hlink>
      <a:folHlink>
        <a:srgbClr val="FF89D8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-2023.potx" id="{921313E3-754C-4B0C-B337-F29123D3135B}" vid="{FB2A232E-75D7-4897-BB1C-74DF42300102}"/>
    </a:ext>
  </a:extLst>
</a:theme>
</file>

<file path=ppt/theme/theme6.xml><?xml version="1.0" encoding="utf-8"?>
<a:theme xmlns:a="http://schemas.openxmlformats.org/drawingml/2006/main" name="5_Office Theme">
  <a:themeElements>
    <a:clrScheme name="NMTAF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D5FF"/>
      </a:hlink>
      <a:folHlink>
        <a:srgbClr val="FF89D8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-2023.potx" id="{921313E3-754C-4B0C-B337-F29123D3135B}" vid="{B197BA3C-52E1-452E-9ECF-A8FC308A75CB}"/>
    </a:ext>
  </a:extLst>
</a:theme>
</file>

<file path=ppt/theme/theme7.xml><?xml version="1.0" encoding="utf-8"?>
<a:theme xmlns:a="http://schemas.openxmlformats.org/drawingml/2006/main" name="TAFE-Dark-BG-animated">
  <a:themeElements>
    <a:clrScheme name="NMTAF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D5FF"/>
      </a:hlink>
      <a:folHlink>
        <a:srgbClr val="FF89D8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-2023.potx" id="{921313E3-754C-4B0C-B337-F29123D3135B}" vid="{091D9253-E664-4300-BB76-B0EA74ABD4E3}"/>
    </a:ext>
  </a:extLst>
</a:theme>
</file>

<file path=ppt/theme/theme8.xml><?xml version="1.0" encoding="utf-8"?>
<a:theme xmlns:a="http://schemas.openxmlformats.org/drawingml/2006/main" name="6_Office Theme">
  <a:themeElements>
    <a:clrScheme name="NMTAF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D5FF"/>
      </a:hlink>
      <a:folHlink>
        <a:srgbClr val="FF89D8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-2023.potx" id="{921313E3-754C-4B0C-B337-F29123D3135B}" vid="{F5315164-D39B-4AAC-B304-B1A2B031A95B}"/>
    </a:ext>
  </a:extLst>
</a:theme>
</file>

<file path=ppt/theme/theme9.xml><?xml version="1.0" encoding="utf-8"?>
<a:theme xmlns:a="http://schemas.openxmlformats.org/drawingml/2006/main" name="7_Office Theme">
  <a:themeElements>
    <a:clrScheme name="NMTAF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5D5FF"/>
      </a:hlink>
      <a:folHlink>
        <a:srgbClr val="FF89D8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-2023.potx" id="{921313E3-754C-4B0C-B337-F29123D3135B}" vid="{53110149-A4D3-4904-BBE1-036CB5C878D3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2CD6EDDE26D646B740E184CB4E64D1" ma:contentTypeVersion="11" ma:contentTypeDescription="Create a new document." ma:contentTypeScope="" ma:versionID="953074ed55e24a39b41f27cd985ee2a2">
  <xsd:schema xmlns:xsd="http://www.w3.org/2001/XMLSchema" xmlns:xs="http://www.w3.org/2001/XMLSchema" xmlns:p="http://schemas.microsoft.com/office/2006/metadata/properties" xmlns:ns3="a5dc6625-dd88-4bb7-bc5c-13eab6c72ea5" xmlns:ns4="1e377c02-300f-4b1d-88ba-18959c485f0c" targetNamespace="http://schemas.microsoft.com/office/2006/metadata/properties" ma:root="true" ma:fieldsID="fbc2113eb7ea1a292508ef8ba58000ad" ns3:_="" ns4:_="">
    <xsd:import namespace="a5dc6625-dd88-4bb7-bc5c-13eab6c72ea5"/>
    <xsd:import namespace="1e377c02-300f-4b1d-88ba-18959c485f0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dc6625-dd88-4bb7-bc5c-13eab6c72e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4" nillable="true" ma:displayName="_activity" ma:hidden="true" ma:internalName="_activity">
      <xsd:simpleType>
        <xsd:restriction base="dms:Note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377c02-300f-4b1d-88ba-18959c485f0c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5dc6625-dd88-4bb7-bc5c-13eab6c72ea5" xsi:nil="true"/>
  </documentManagement>
</p:properties>
</file>

<file path=customXml/itemProps1.xml><?xml version="1.0" encoding="utf-8"?>
<ds:datastoreItem xmlns:ds="http://schemas.openxmlformats.org/officeDocument/2006/customXml" ds:itemID="{ED57BB21-859B-4F30-BD18-BBA5F5535D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5dc6625-dd88-4bb7-bc5c-13eab6c72ea5"/>
    <ds:schemaRef ds:uri="1e377c02-300f-4b1d-88ba-18959c485f0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44379FA-5486-4320-97DE-30369032497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923702-ED34-42D1-8E17-DC5B2A390186}">
  <ds:schemaRefs>
    <ds:schemaRef ds:uri="http://purl.org/dc/terms/"/>
    <ds:schemaRef ds:uri="1e377c02-300f-4b1d-88ba-18959c485f0c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a5dc6625-dd88-4bb7-bc5c-13eab6c72ea5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Presentation-2023</Template>
  <TotalTime>147</TotalTime>
  <Words>317</Words>
  <Application>Microsoft Office PowerPoint</Application>
  <PresentationFormat>Widescreen</PresentationFormat>
  <Paragraphs>98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14</vt:i4>
      </vt:variant>
      <vt:variant>
        <vt:lpstr>Slide Titles</vt:lpstr>
      </vt:variant>
      <vt:variant>
        <vt:i4>23</vt:i4>
      </vt:variant>
    </vt:vector>
  </HeadingPairs>
  <TitlesOfParts>
    <vt:vector size="42" baseType="lpstr">
      <vt:lpstr>Arial</vt:lpstr>
      <vt:lpstr>Calibri</vt:lpstr>
      <vt:lpstr>Calibri Light</vt:lpstr>
      <vt:lpstr>Courier New</vt:lpstr>
      <vt:lpstr>Fira Code</vt:lpstr>
      <vt:lpstr>TAFE-White-BG-C</vt:lpstr>
      <vt:lpstr>8_Office Theme</vt:lpstr>
      <vt:lpstr>9_Office Theme</vt:lpstr>
      <vt:lpstr>3_Office Theme</vt:lpstr>
      <vt:lpstr>4_Office Theme</vt:lpstr>
      <vt:lpstr>5_Office Theme</vt:lpstr>
      <vt:lpstr>TAFE-Dark-BG-animated</vt:lpstr>
      <vt:lpstr>6_Office Theme</vt:lpstr>
      <vt:lpstr>7_Office Theme</vt:lpstr>
      <vt:lpstr>1_TAFE-White-BG-C</vt:lpstr>
      <vt:lpstr>10_Office Theme</vt:lpstr>
      <vt:lpstr>11_Office Theme</vt:lpstr>
      <vt:lpstr>12_Office Theme</vt:lpstr>
      <vt:lpstr>TAFE-White-BG-B</vt:lpstr>
      <vt:lpstr> Web Technologies: Introduction</vt:lpstr>
      <vt:lpstr> Web Tech: Sessions</vt:lpstr>
      <vt:lpstr>Sessions</vt:lpstr>
      <vt:lpstr> 4: CSS3 Basics </vt:lpstr>
      <vt:lpstr>What is CSS?</vt:lpstr>
      <vt:lpstr>What is CSS?</vt:lpstr>
      <vt:lpstr>What is CSS?</vt:lpstr>
      <vt:lpstr>What is CSS?</vt:lpstr>
      <vt:lpstr>Inline CSS</vt:lpstr>
      <vt:lpstr>Inline CSS</vt:lpstr>
      <vt:lpstr>CSS in HTML File</vt:lpstr>
      <vt:lpstr>CSS in HTML File</vt:lpstr>
      <vt:lpstr>External CSS File</vt:lpstr>
      <vt:lpstr>External CSS File</vt:lpstr>
      <vt:lpstr>External CSS File</vt:lpstr>
      <vt:lpstr>CSS Reset</vt:lpstr>
      <vt:lpstr>CSS Basics</vt:lpstr>
      <vt:lpstr>Box Model</vt:lpstr>
      <vt:lpstr>CSS Basics II</vt:lpstr>
      <vt:lpstr>CSS Basics II</vt:lpstr>
      <vt:lpstr>CSS Basics II</vt:lpstr>
      <vt:lpstr>CSS Basics II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Technologies Introduction</dc:title>
  <dc:creator>Adrian Gould</dc:creator>
  <cp:lastModifiedBy>ASMITA BHANDARE</cp:lastModifiedBy>
  <cp:revision>4</cp:revision>
  <dcterms:created xsi:type="dcterms:W3CDTF">2023-07-07T02:00:43Z</dcterms:created>
  <dcterms:modified xsi:type="dcterms:W3CDTF">2023-08-08T09:01:38Z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3ac7e5b-5da2-46c7-8677-8a6b50f7d886_Enabled">
    <vt:lpwstr>true</vt:lpwstr>
  </property>
  <property fmtid="{D5CDD505-2E9C-101B-9397-08002B2CF9AE}" pid="3" name="MSIP_Label_f3ac7e5b-5da2-46c7-8677-8a6b50f7d886_SetDate">
    <vt:lpwstr>2023-07-09T17:39:43Z</vt:lpwstr>
  </property>
  <property fmtid="{D5CDD505-2E9C-101B-9397-08002B2CF9AE}" pid="4" name="MSIP_Label_f3ac7e5b-5da2-46c7-8677-8a6b50f7d886_Method">
    <vt:lpwstr>Standard</vt:lpwstr>
  </property>
  <property fmtid="{D5CDD505-2E9C-101B-9397-08002B2CF9AE}" pid="5" name="MSIP_Label_f3ac7e5b-5da2-46c7-8677-8a6b50f7d886_Name">
    <vt:lpwstr>Official</vt:lpwstr>
  </property>
  <property fmtid="{D5CDD505-2E9C-101B-9397-08002B2CF9AE}" pid="6" name="MSIP_Label_f3ac7e5b-5da2-46c7-8677-8a6b50f7d886_SiteId">
    <vt:lpwstr>218881e8-07ad-4142-87d7-f6b90d17009b</vt:lpwstr>
  </property>
  <property fmtid="{D5CDD505-2E9C-101B-9397-08002B2CF9AE}" pid="7" name="MSIP_Label_f3ac7e5b-5da2-46c7-8677-8a6b50f7d886_ActionId">
    <vt:lpwstr>934bf055-5d58-4591-8f85-6de4d295ed91</vt:lpwstr>
  </property>
  <property fmtid="{D5CDD505-2E9C-101B-9397-08002B2CF9AE}" pid="8" name="MSIP_Label_f3ac7e5b-5da2-46c7-8677-8a6b50f7d886_ContentBits">
    <vt:lpwstr>1</vt:lpwstr>
  </property>
  <property fmtid="{D5CDD505-2E9C-101B-9397-08002B2CF9AE}" pid="9" name="ClassificationContentMarkingHeaderLocations">
    <vt:lpwstr>TAFE-White-BG-C:4\8_Office Theme:4\9_Office Theme:4\3_Office Theme:4\4_Office Theme:4\5_Office Theme:4\TAFE-Dark-BG-animated:4\6_Office Theme:4\7_Office Theme:4\1_TAFE-White-BG-C:7\10_Office Theme:8\11_Office Theme:7\12_Office Theme:7\TAFE-White-BG-B:7</vt:lpwstr>
  </property>
  <property fmtid="{D5CDD505-2E9C-101B-9397-08002B2CF9AE}" pid="10" name="ClassificationContentMarkingHeaderText">
    <vt:lpwstr>OFFICIAL</vt:lpwstr>
  </property>
  <property fmtid="{D5CDD505-2E9C-101B-9397-08002B2CF9AE}" pid="11" name="ContentTypeId">
    <vt:lpwstr>0x010100102CD6EDDE26D646B740E184CB4E64D1</vt:lpwstr>
  </property>
</Properties>
</file>